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48.png" ContentType="image/png"/>
  <Override PartName="/ppt/media/image3.jpeg" ContentType="image/jpeg"/>
  <Override PartName="/ppt/media/image5.png" ContentType="image/png"/>
  <Override PartName="/ppt/media/image6.jpeg" ContentType="image/jpeg"/>
  <Override PartName="/ppt/media/image21.png" ContentType="image/png"/>
  <Override PartName="/ppt/media/image58.jpeg" ContentType="image/jpe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57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0.jpeg" ContentType="image/jpeg"/>
  <Override PartName="/ppt/media/image22.png" ContentType="image/png"/>
  <Override PartName="/ppt/media/image23.png" ContentType="image/png"/>
  <Override PartName="/ppt/media/image47.jpeg" ContentType="image/jpe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jpeg" ContentType="image/jpeg"/>
  <Override PartName="/ppt/media/image5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9" r:id="rId3"/>
    <p:sldMasterId id="214748366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1.xml"/><Relationship Id="rId4" Type="http://schemas.openxmlformats.org/officeDocument/2006/relationships/slideMaster" Target="slideMasters/slideMaster1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<Relationship Id="rId3" Type="http://schemas.openxmlformats.org/officeDocument/2006/relationships/image" Target="../media/image3.jpeg"/><Relationship Id="rId4" Type="http://schemas.openxmlformats.org/officeDocument/2006/relationships/image" Target="../media/image3.jpeg"/><Relationship Id="rId5" Type="http://schemas.openxmlformats.org/officeDocument/2006/relationships/image" Target="../media/image3.jpe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<Relationship Id="rId3" Type="http://schemas.openxmlformats.org/officeDocument/2006/relationships/image" Target="../media/image3.jpeg"/><Relationship Id="rId4" Type="http://schemas.openxmlformats.org/officeDocument/2006/relationships/image" Target="../media/image3.jpeg"/><Relationship Id="rId5" Type="http://schemas.openxmlformats.org/officeDocument/2006/relationships/image" Target="../media/image3.jpeg"/><Relationship Id="rId6" Type="http://schemas.openxmlformats.org/officeDocument/2006/relationships/image" Target="../media/image3.jpeg"/><Relationship Id="rId7" Type="http://schemas.openxmlformats.org/officeDocument/2006/relationships/image" Target="../media/image3.jpeg"/><Relationship Id="rId8" Type="http://schemas.openxmlformats.org/officeDocument/2006/relationships/image" Target="../media/image3.jpeg"/><Relationship Id="rId9" Type="http://schemas.openxmlformats.org/officeDocument/2006/relationships/image" Target="../media/image3.jpe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Группа 19"/>
          <p:cNvGrpSpPr/>
          <p:nvPr/>
        </p:nvGrpSpPr>
        <p:grpSpPr>
          <a:xfrm>
            <a:off x="6941160" y="366480"/>
            <a:ext cx="4882320" cy="6120720"/>
            <a:chOff x="6941160" y="366480"/>
            <a:chExt cx="4882320" cy="6120720"/>
          </a:xfrm>
        </p:grpSpPr>
        <p:sp>
          <p:nvSpPr>
            <p:cNvPr id="1" name="Фигура 4"/>
            <p:cNvSpPr/>
            <p:nvPr/>
          </p:nvSpPr>
          <p:spPr>
            <a:xfrm>
              <a:off x="7029000" y="763920"/>
              <a:ext cx="4794480" cy="57232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" name="Фигура 3"/>
            <p:cNvSpPr/>
            <p:nvPr/>
          </p:nvSpPr>
          <p:spPr>
            <a:xfrm>
              <a:off x="6941160" y="366480"/>
              <a:ext cx="4687200" cy="590652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3" name="Группа 3"/>
          <p:cNvGrpSpPr/>
          <p:nvPr/>
        </p:nvGrpSpPr>
        <p:grpSpPr>
          <a:xfrm>
            <a:off x="6941160" y="366480"/>
            <a:ext cx="4882320" cy="6120720"/>
            <a:chOff x="6941160" y="366480"/>
            <a:chExt cx="4882320" cy="6120720"/>
          </a:xfrm>
        </p:grpSpPr>
        <p:sp>
          <p:nvSpPr>
            <p:cNvPr id="4" name="Фигура 2"/>
            <p:cNvSpPr/>
            <p:nvPr/>
          </p:nvSpPr>
          <p:spPr>
            <a:xfrm>
              <a:off x="7029000" y="763920"/>
              <a:ext cx="4794480" cy="57232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" name="Фигура 1"/>
            <p:cNvSpPr/>
            <p:nvPr/>
          </p:nvSpPr>
          <p:spPr>
            <a:xfrm>
              <a:off x="6941160" y="366480"/>
              <a:ext cx="4687200" cy="590652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58080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215240" cy="347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Группа 9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68" name="Фигура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9" name="Фигура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0" name="PlaceHolder 1"/>
          <p:cNvSpPr>
            <a:spLocks noGrp="1"/>
          </p:cNvSpPr>
          <p:nvPr>
            <p:ph type="dt" idx="16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17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18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54AD23F-1C87-4A71-A14B-B044A821D69E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вестка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Группа 2"/>
          <p:cNvGrpSpPr/>
          <p:nvPr/>
        </p:nvGrpSpPr>
        <p:grpSpPr>
          <a:xfrm>
            <a:off x="10366560" y="307800"/>
            <a:ext cx="3646440" cy="3696120"/>
            <a:chOff x="10366560" y="307800"/>
            <a:chExt cx="3646440" cy="3696120"/>
          </a:xfrm>
        </p:grpSpPr>
        <p:sp>
          <p:nvSpPr>
            <p:cNvPr id="74" name="Фигура"/>
            <p:cNvSpPr/>
            <p:nvPr/>
          </p:nvSpPr>
          <p:spPr>
            <a:xfrm>
              <a:off x="10422720" y="413640"/>
              <a:ext cx="3590280" cy="359028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5" name="Фигура"/>
            <p:cNvSpPr/>
            <p:nvPr/>
          </p:nvSpPr>
          <p:spPr>
            <a:xfrm>
              <a:off x="10366560" y="307800"/>
              <a:ext cx="3590280" cy="3590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76" name="Группа 5"/>
          <p:cNvGrpSpPr/>
          <p:nvPr/>
        </p:nvGrpSpPr>
        <p:grpSpPr>
          <a:xfrm>
            <a:off x="8876520" y="3790440"/>
            <a:ext cx="2622600" cy="2658240"/>
            <a:chOff x="8876520" y="3790440"/>
            <a:chExt cx="2622600" cy="2658240"/>
          </a:xfrm>
        </p:grpSpPr>
        <p:sp>
          <p:nvSpPr>
            <p:cNvPr id="77" name="Фигура"/>
            <p:cNvSpPr/>
            <p:nvPr/>
          </p:nvSpPr>
          <p:spPr>
            <a:xfrm>
              <a:off x="8916840" y="3866400"/>
              <a:ext cx="2582280" cy="2582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8" name="Фигура"/>
            <p:cNvSpPr/>
            <p:nvPr/>
          </p:nvSpPr>
          <p:spPr>
            <a:xfrm>
              <a:off x="8876520" y="3790440"/>
              <a:ext cx="2582280" cy="258228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9" name="PlaceHolder 1"/>
          <p:cNvSpPr>
            <a:spLocks noGrp="1"/>
          </p:cNvSpPr>
          <p:nvPr>
            <p:ph type="dt" idx="19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0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1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45E6C33-9426-4007-97BA-2A47FAACA3F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12720" y="2333880"/>
            <a:ext cx="8121240" cy="368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title"/>
          </p:nvPr>
        </p:nvSpPr>
        <p:spPr>
          <a:xfrm>
            <a:off x="612720" y="664200"/>
            <a:ext cx="8121240" cy="155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явление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Группа 14"/>
          <p:cNvGrpSpPr/>
          <p:nvPr/>
        </p:nvGrpSpPr>
        <p:grpSpPr>
          <a:xfrm>
            <a:off x="10366560" y="307800"/>
            <a:ext cx="3646440" cy="3696120"/>
            <a:chOff x="10366560" y="307800"/>
            <a:chExt cx="3646440" cy="3696120"/>
          </a:xfrm>
        </p:grpSpPr>
        <p:sp>
          <p:nvSpPr>
            <p:cNvPr id="85" name="Фигура"/>
            <p:cNvSpPr/>
            <p:nvPr/>
          </p:nvSpPr>
          <p:spPr>
            <a:xfrm>
              <a:off x="10422720" y="413640"/>
              <a:ext cx="3590280" cy="359028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6" name="Фигура"/>
            <p:cNvSpPr/>
            <p:nvPr/>
          </p:nvSpPr>
          <p:spPr>
            <a:xfrm>
              <a:off x="10366560" y="307800"/>
              <a:ext cx="3590280" cy="35902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87" name="Группа 17"/>
          <p:cNvGrpSpPr/>
          <p:nvPr/>
        </p:nvGrpSpPr>
        <p:grpSpPr>
          <a:xfrm>
            <a:off x="8876520" y="3790440"/>
            <a:ext cx="2622600" cy="2658240"/>
            <a:chOff x="8876520" y="3790440"/>
            <a:chExt cx="2622600" cy="2658240"/>
          </a:xfrm>
        </p:grpSpPr>
        <p:sp>
          <p:nvSpPr>
            <p:cNvPr id="88" name="Фигура"/>
            <p:cNvSpPr/>
            <p:nvPr/>
          </p:nvSpPr>
          <p:spPr>
            <a:xfrm>
              <a:off x="8916840" y="3866400"/>
              <a:ext cx="2582280" cy="25822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9" name="Фигура"/>
            <p:cNvSpPr/>
            <p:nvPr/>
          </p:nvSpPr>
          <p:spPr>
            <a:xfrm>
              <a:off x="8876520" y="3790440"/>
              <a:ext cx="2582280" cy="258228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90" name="PlaceHolder 1"/>
          <p:cNvSpPr>
            <a:spLocks noGrp="1"/>
          </p:cNvSpPr>
          <p:nvPr>
            <p:ph type="dt" idx="2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2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6EE7348-293A-40B6-BD1A-C29CBFFAFAC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12720" y="548640"/>
            <a:ext cx="8262000" cy="560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отредактировать заявление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48440" cy="112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Группа 11"/>
          <p:cNvGrpSpPr/>
          <p:nvPr/>
        </p:nvGrpSpPr>
        <p:grpSpPr>
          <a:xfrm>
            <a:off x="9783000" y="1443960"/>
            <a:ext cx="4813920" cy="4879440"/>
            <a:chOff x="9783000" y="1443960"/>
            <a:chExt cx="4813920" cy="4879440"/>
          </a:xfrm>
        </p:grpSpPr>
        <p:sp>
          <p:nvSpPr>
            <p:cNvPr id="96" name="Фигура"/>
            <p:cNvSpPr/>
            <p:nvPr/>
          </p:nvSpPr>
          <p:spPr>
            <a:xfrm>
              <a:off x="9857160" y="1583640"/>
              <a:ext cx="4739760" cy="47397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97" name="Фигура"/>
            <p:cNvSpPr/>
            <p:nvPr/>
          </p:nvSpPr>
          <p:spPr>
            <a:xfrm>
              <a:off x="9783000" y="1443960"/>
              <a:ext cx="4739760" cy="47397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98" name="Группа 14"/>
          <p:cNvGrpSpPr/>
          <p:nvPr/>
        </p:nvGrpSpPr>
        <p:grpSpPr>
          <a:xfrm>
            <a:off x="8970120" y="-1326960"/>
            <a:ext cx="2613600" cy="2649240"/>
            <a:chOff x="8970120" y="-1326960"/>
            <a:chExt cx="2613600" cy="2649240"/>
          </a:xfrm>
        </p:grpSpPr>
        <p:sp>
          <p:nvSpPr>
            <p:cNvPr id="99" name="Фигура"/>
            <p:cNvSpPr/>
            <p:nvPr/>
          </p:nvSpPr>
          <p:spPr>
            <a:xfrm>
              <a:off x="9010440" y="-1251000"/>
              <a:ext cx="2573280" cy="257328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0" name="Фигура"/>
            <p:cNvSpPr/>
            <p:nvPr/>
          </p:nvSpPr>
          <p:spPr>
            <a:xfrm>
              <a:off x="8970120" y="-1326960"/>
              <a:ext cx="2573280" cy="25732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01" name="PlaceHolder 1"/>
          <p:cNvSpPr>
            <a:spLocks noGrp="1"/>
          </p:cNvSpPr>
          <p:nvPr>
            <p:ph type="dt" idx="25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26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7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B477644-8FC7-490F-B7F9-64DEE824A9D2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12720" y="3622680"/>
            <a:ext cx="8426160" cy="127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title"/>
          </p:nvPr>
        </p:nvSpPr>
        <p:spPr>
          <a:xfrm>
            <a:off x="612720" y="1627200"/>
            <a:ext cx="8426520" cy="183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Группа 8"/>
          <p:cNvGrpSpPr/>
          <p:nvPr/>
        </p:nvGrpSpPr>
        <p:grpSpPr>
          <a:xfrm>
            <a:off x="8510760" y="-549000"/>
            <a:ext cx="1764000" cy="1788120"/>
            <a:chOff x="8510760" y="-549000"/>
            <a:chExt cx="1764000" cy="1788120"/>
          </a:xfrm>
        </p:grpSpPr>
        <p:sp>
          <p:nvSpPr>
            <p:cNvPr id="107" name="Фигура"/>
            <p:cNvSpPr/>
            <p:nvPr/>
          </p:nvSpPr>
          <p:spPr>
            <a:xfrm>
              <a:off x="8537760" y="-497880"/>
              <a:ext cx="1737000" cy="1737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8" name="Фигура"/>
            <p:cNvSpPr/>
            <p:nvPr/>
          </p:nvSpPr>
          <p:spPr>
            <a:xfrm>
              <a:off x="8510760" y="-549000"/>
              <a:ext cx="1737000" cy="17370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09" name="Группа 11"/>
          <p:cNvGrpSpPr/>
          <p:nvPr/>
        </p:nvGrpSpPr>
        <p:grpSpPr>
          <a:xfrm>
            <a:off x="10366560" y="307800"/>
            <a:ext cx="3646440" cy="3696120"/>
            <a:chOff x="10366560" y="307800"/>
            <a:chExt cx="3646440" cy="3696120"/>
          </a:xfrm>
        </p:grpSpPr>
        <p:sp>
          <p:nvSpPr>
            <p:cNvPr id="110" name="Фигура"/>
            <p:cNvSpPr/>
            <p:nvPr/>
          </p:nvSpPr>
          <p:spPr>
            <a:xfrm>
              <a:off x="10422720" y="413640"/>
              <a:ext cx="3590280" cy="359028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1" name="Фигура"/>
            <p:cNvSpPr/>
            <p:nvPr/>
          </p:nvSpPr>
          <p:spPr>
            <a:xfrm>
              <a:off x="10366560" y="307800"/>
              <a:ext cx="3590280" cy="3590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2" name="Группа 14"/>
          <p:cNvGrpSpPr/>
          <p:nvPr/>
        </p:nvGrpSpPr>
        <p:grpSpPr>
          <a:xfrm>
            <a:off x="8738280" y="3790440"/>
            <a:ext cx="2622600" cy="2658240"/>
            <a:chOff x="8738280" y="3790440"/>
            <a:chExt cx="2622600" cy="2658240"/>
          </a:xfrm>
        </p:grpSpPr>
        <p:sp>
          <p:nvSpPr>
            <p:cNvPr id="113" name="Фигура"/>
            <p:cNvSpPr/>
            <p:nvPr/>
          </p:nvSpPr>
          <p:spPr>
            <a:xfrm>
              <a:off x="8778600" y="3866400"/>
              <a:ext cx="2582280" cy="2582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4" name="Фигура"/>
            <p:cNvSpPr/>
            <p:nvPr/>
          </p:nvSpPr>
          <p:spPr>
            <a:xfrm>
              <a:off x="8738280" y="3790440"/>
              <a:ext cx="2582280" cy="25822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5" name="Группа 3"/>
          <p:cNvGrpSpPr/>
          <p:nvPr/>
        </p:nvGrpSpPr>
        <p:grpSpPr>
          <a:xfrm>
            <a:off x="8510760" y="-549000"/>
            <a:ext cx="1764000" cy="1788120"/>
            <a:chOff x="8510760" y="-549000"/>
            <a:chExt cx="1764000" cy="1788120"/>
          </a:xfrm>
        </p:grpSpPr>
        <p:sp>
          <p:nvSpPr>
            <p:cNvPr id="116" name="Фигура"/>
            <p:cNvSpPr/>
            <p:nvPr/>
          </p:nvSpPr>
          <p:spPr>
            <a:xfrm>
              <a:off x="8537760" y="-497880"/>
              <a:ext cx="1737000" cy="1737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7" name="Фигура"/>
            <p:cNvSpPr/>
            <p:nvPr/>
          </p:nvSpPr>
          <p:spPr>
            <a:xfrm>
              <a:off x="8510760" y="-549000"/>
              <a:ext cx="1737000" cy="17370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8" name="Группа 6"/>
          <p:cNvGrpSpPr/>
          <p:nvPr/>
        </p:nvGrpSpPr>
        <p:grpSpPr>
          <a:xfrm>
            <a:off x="10366560" y="307800"/>
            <a:ext cx="3646440" cy="3696120"/>
            <a:chOff x="10366560" y="307800"/>
            <a:chExt cx="3646440" cy="3696120"/>
          </a:xfrm>
        </p:grpSpPr>
        <p:sp>
          <p:nvSpPr>
            <p:cNvPr id="119" name="Фигура"/>
            <p:cNvSpPr/>
            <p:nvPr/>
          </p:nvSpPr>
          <p:spPr>
            <a:xfrm>
              <a:off x="10422720" y="413640"/>
              <a:ext cx="3590280" cy="359028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0" name="Фигура"/>
            <p:cNvSpPr/>
            <p:nvPr/>
          </p:nvSpPr>
          <p:spPr>
            <a:xfrm>
              <a:off x="10366560" y="307800"/>
              <a:ext cx="3590280" cy="3590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21" name="Группа 21"/>
          <p:cNvGrpSpPr/>
          <p:nvPr/>
        </p:nvGrpSpPr>
        <p:grpSpPr>
          <a:xfrm>
            <a:off x="8738280" y="3790440"/>
            <a:ext cx="2622600" cy="2658240"/>
            <a:chOff x="8738280" y="3790440"/>
            <a:chExt cx="2622600" cy="2658240"/>
          </a:xfrm>
        </p:grpSpPr>
        <p:sp>
          <p:nvSpPr>
            <p:cNvPr id="122" name="Фигура"/>
            <p:cNvSpPr/>
            <p:nvPr/>
          </p:nvSpPr>
          <p:spPr>
            <a:xfrm>
              <a:off x="8778600" y="3866400"/>
              <a:ext cx="2582280" cy="25822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3" name="Фигура"/>
            <p:cNvSpPr/>
            <p:nvPr/>
          </p:nvSpPr>
          <p:spPr>
            <a:xfrm>
              <a:off x="8738280" y="3790440"/>
              <a:ext cx="2582280" cy="25822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dt" idx="28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 idx="29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30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934204B-29EC-417B-B0EF-2B1496872462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274320" y="1801440"/>
            <a:ext cx="7768080" cy="456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Только контент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dt" idx="31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ftr" idx="32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3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7C30EDA-70BF-4CA9-B4DD-1F38B9014C3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37160" y="367200"/>
            <a:ext cx="11919960" cy="611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title"/>
          </p:nvPr>
        </p:nvSpPr>
        <p:spPr>
          <a:xfrm>
            <a:off x="841320" y="-1325880"/>
            <a:ext cx="10511280" cy="132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dt" idx="34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ftr" idx="3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3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E0B26EF-2E26-443B-BAC9-1E5E0F52242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172200" y="2387520"/>
            <a:ext cx="5178960" cy="375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172200" y="1685880"/>
            <a:ext cx="5178960" cy="55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609480" y="2387520"/>
            <a:ext cx="5153400" cy="375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609480" y="1685880"/>
            <a:ext cx="5153400" cy="55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1320" cy="113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9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57980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ftr" idx="37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38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2EBB0F6-DC50-4697-9DF1-11935872CF1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8212680" y="2212920"/>
            <a:ext cx="3397320" cy="40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title"/>
          </p:nvPr>
        </p:nvSpPr>
        <p:spPr>
          <a:xfrm>
            <a:off x="8212680" y="583560"/>
            <a:ext cx="3397320" cy="152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Фигура"/>
          <p:cNvSpPr/>
          <p:nvPr/>
        </p:nvSpPr>
        <p:spPr>
          <a:xfrm>
            <a:off x="564840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560" cy="589356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dt" idx="39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40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C8C103E-0AA6-40ED-A32A-B4565C61F49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2826000"/>
            <a:ext cx="3581280" cy="34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title"/>
          </p:nvPr>
        </p:nvSpPr>
        <p:spPr>
          <a:xfrm>
            <a:off x="594360" y="557640"/>
            <a:ext cx="3591360" cy="220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dt" idx="41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42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43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62D4B98-0E1F-46C1-B420-5D0F78388BC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3"/>
          <p:cNvGrpSpPr/>
          <p:nvPr/>
        </p:nvGrpSpPr>
        <p:grpSpPr>
          <a:xfrm>
            <a:off x="365760" y="366480"/>
            <a:ext cx="4882320" cy="6120720"/>
            <a:chOff x="365760" y="366480"/>
            <a:chExt cx="4882320" cy="6120720"/>
          </a:xfrm>
        </p:grpSpPr>
        <p:sp>
          <p:nvSpPr>
            <p:cNvPr id="9" name="Фигура 4"/>
            <p:cNvSpPr/>
            <p:nvPr/>
          </p:nvSpPr>
          <p:spPr>
            <a:xfrm>
              <a:off x="453600" y="763920"/>
              <a:ext cx="4794480" cy="57232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" name="Фигура 3"/>
            <p:cNvSpPr/>
            <p:nvPr/>
          </p:nvSpPr>
          <p:spPr>
            <a:xfrm>
              <a:off x="365760" y="366480"/>
              <a:ext cx="4687200" cy="590652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" name="Группа 6"/>
          <p:cNvGrpSpPr/>
          <p:nvPr/>
        </p:nvGrpSpPr>
        <p:grpSpPr>
          <a:xfrm>
            <a:off x="365760" y="366480"/>
            <a:ext cx="4882320" cy="6120720"/>
            <a:chOff x="365760" y="366480"/>
            <a:chExt cx="4882320" cy="6120720"/>
          </a:xfrm>
        </p:grpSpPr>
        <p:sp>
          <p:nvSpPr>
            <p:cNvPr id="12" name="Фигура 2"/>
            <p:cNvSpPr/>
            <p:nvPr/>
          </p:nvSpPr>
          <p:spPr>
            <a:xfrm>
              <a:off x="453600" y="763920"/>
              <a:ext cx="4794480" cy="57232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3" name="Фигура 1"/>
            <p:cNvSpPr/>
            <p:nvPr/>
          </p:nvSpPr>
          <p:spPr>
            <a:xfrm>
              <a:off x="365760" y="366480"/>
              <a:ext cx="4687200" cy="590652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4" name="PlaceHolder 1"/>
          <p:cNvSpPr>
            <a:spLocks noGrp="1"/>
          </p:cNvSpPr>
          <p:nvPr>
            <p:ph type="body"/>
          </p:nvPr>
        </p:nvSpPr>
        <p:spPr>
          <a:xfrm>
            <a:off x="5596200" y="0"/>
            <a:ext cx="659160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593640" y="603360"/>
            <a:ext cx="4231440" cy="373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ямоугольник 3"/>
          <p:cNvSpPr/>
          <p:nvPr/>
        </p:nvSpPr>
        <p:spPr>
          <a:xfrm>
            <a:off x="0" y="0"/>
            <a:ext cx="12187800" cy="6853680"/>
          </a:xfrm>
          <a:prstGeom prst="rect">
            <a:avLst/>
          </a:prstGeom>
          <a:solidFill>
            <a:schemeClr val="accent4"/>
          </a:solidFill>
          <a:ln>
            <a:solidFill>
              <a:srgbClr val="6a66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Univers Condensed Light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dt" idx="44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4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4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D6270DD-00B2-4906-8F86-67B11A86014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14520" y="3198240"/>
            <a:ext cx="10958400" cy="275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title"/>
          </p:nvPr>
        </p:nvSpPr>
        <p:spPr>
          <a:xfrm>
            <a:off x="614520" y="1571760"/>
            <a:ext cx="7337880" cy="112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400520" y="0"/>
            <a:ext cx="478728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dt" idx="47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12720" y="1828800"/>
            <a:ext cx="6131160" cy="448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613116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Фигура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7" name="Фигура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400" cy="49485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360" cy="26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4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8091720" y="0"/>
            <a:ext cx="409608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dt" idx="48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6853680" cy="49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6853680" cy="9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Числовой макет с пузырьками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dt" idx="49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50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51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C13A275-10D2-4D73-86A7-E01B737A762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Фигура"/>
          <p:cNvSpPr/>
          <p:nvPr/>
        </p:nvSpPr>
        <p:spPr>
          <a:xfrm>
            <a:off x="1072440" y="2549880"/>
            <a:ext cx="1618200" cy="1618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78" name="Фигура"/>
          <p:cNvSpPr/>
          <p:nvPr/>
        </p:nvSpPr>
        <p:spPr>
          <a:xfrm>
            <a:off x="3235680" y="2522520"/>
            <a:ext cx="1618200" cy="1618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79" name="Фигура"/>
          <p:cNvSpPr/>
          <p:nvPr/>
        </p:nvSpPr>
        <p:spPr>
          <a:xfrm>
            <a:off x="5415120" y="2513880"/>
            <a:ext cx="1618200" cy="1618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80" name="Фигура"/>
          <p:cNvSpPr/>
          <p:nvPr/>
        </p:nvSpPr>
        <p:spPr>
          <a:xfrm>
            <a:off x="7530480" y="2525040"/>
            <a:ext cx="1618200" cy="1618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81" name="Фигура"/>
          <p:cNvSpPr/>
          <p:nvPr/>
        </p:nvSpPr>
        <p:spPr>
          <a:xfrm>
            <a:off x="9709920" y="2516400"/>
            <a:ext cx="1618200" cy="1618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82" name="Текст 19"/>
          <p:cNvSpPr/>
          <p:nvPr/>
        </p:nvSpPr>
        <p:spPr>
          <a:xfrm>
            <a:off x="986760" y="2441520"/>
            <a:ext cx="1618200" cy="16182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Текст 19"/>
          <p:cNvSpPr/>
          <p:nvPr/>
        </p:nvSpPr>
        <p:spPr>
          <a:xfrm>
            <a:off x="3154680" y="2441520"/>
            <a:ext cx="1618200" cy="16182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Текст 19"/>
          <p:cNvSpPr/>
          <p:nvPr/>
        </p:nvSpPr>
        <p:spPr>
          <a:xfrm>
            <a:off x="5330880" y="2441520"/>
            <a:ext cx="1618200" cy="16182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Текст 19"/>
          <p:cNvSpPr/>
          <p:nvPr/>
        </p:nvSpPr>
        <p:spPr>
          <a:xfrm>
            <a:off x="7443360" y="2441520"/>
            <a:ext cx="1618200" cy="16182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Текст 19"/>
          <p:cNvSpPr/>
          <p:nvPr/>
        </p:nvSpPr>
        <p:spPr>
          <a:xfrm>
            <a:off x="9628560" y="2441520"/>
            <a:ext cx="1618200" cy="16182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24040" y="4325040"/>
            <a:ext cx="194328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2991960" y="4326840"/>
            <a:ext cx="194328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5168160" y="4313520"/>
            <a:ext cx="194328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7279920" y="4320000"/>
            <a:ext cx="194328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8"/>
          <p:cNvSpPr>
            <a:spLocks noGrp="1"/>
          </p:cNvSpPr>
          <p:nvPr>
            <p:ph type="body"/>
          </p:nvPr>
        </p:nvSpPr>
        <p:spPr>
          <a:xfrm>
            <a:off x="9465840" y="4320000"/>
            <a:ext cx="194328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9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12720" y="1828800"/>
            <a:ext cx="6442200" cy="44215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dt" idx="5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ftr" idx="5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sldNum" idx="5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59051B5-A811-4D94-8396-E8AE334AB0C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7562160" y="1828800"/>
            <a:ext cx="4019040" cy="442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title"/>
          </p:nvPr>
        </p:nvSpPr>
        <p:spPr>
          <a:xfrm>
            <a:off x="612720" y="603360"/>
            <a:ext cx="10968480" cy="96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4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Фигура"/>
          <p:cNvSpPr/>
          <p:nvPr/>
        </p:nvSpPr>
        <p:spPr>
          <a:xfrm>
            <a:off x="694800" y="2330640"/>
            <a:ext cx="2537640" cy="31960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0" name="Фигура"/>
          <p:cNvSpPr/>
          <p:nvPr/>
        </p:nvSpPr>
        <p:spPr>
          <a:xfrm>
            <a:off x="3540960" y="2330640"/>
            <a:ext cx="2537640" cy="31960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1" name="Фигура"/>
          <p:cNvSpPr/>
          <p:nvPr/>
        </p:nvSpPr>
        <p:spPr>
          <a:xfrm>
            <a:off x="6387120" y="2328480"/>
            <a:ext cx="2537640" cy="31960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2" name="Фигура"/>
          <p:cNvSpPr/>
          <p:nvPr/>
        </p:nvSpPr>
        <p:spPr>
          <a:xfrm>
            <a:off x="9233280" y="2328480"/>
            <a:ext cx="2537640" cy="31960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dt" idx="55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ftr" idx="56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57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AC40471-6444-4653-B9DE-526CEE5F2AD2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65920" y="2193120"/>
            <a:ext cx="2510280" cy="31960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579600" y="2193120"/>
            <a:ext cx="2482920" cy="20988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580320" y="4889880"/>
            <a:ext cx="25102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3420000" y="2193120"/>
            <a:ext cx="2510280" cy="31960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8"/>
          <p:cNvSpPr>
            <a:spLocks noGrp="1"/>
          </p:cNvSpPr>
          <p:nvPr>
            <p:ph type="body"/>
          </p:nvPr>
        </p:nvSpPr>
        <p:spPr>
          <a:xfrm>
            <a:off x="3433680" y="2193120"/>
            <a:ext cx="2482920" cy="209880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9"/>
          <p:cNvSpPr>
            <a:spLocks noGrp="1"/>
          </p:cNvSpPr>
          <p:nvPr>
            <p:ph type="body"/>
          </p:nvPr>
        </p:nvSpPr>
        <p:spPr>
          <a:xfrm>
            <a:off x="3420000" y="4889880"/>
            <a:ext cx="25102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10"/>
          <p:cNvSpPr>
            <a:spLocks noGrp="1"/>
          </p:cNvSpPr>
          <p:nvPr>
            <p:ph type="body"/>
          </p:nvPr>
        </p:nvSpPr>
        <p:spPr>
          <a:xfrm>
            <a:off x="6263640" y="2193120"/>
            <a:ext cx="2510280" cy="31960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11"/>
          <p:cNvSpPr>
            <a:spLocks noGrp="1"/>
          </p:cNvSpPr>
          <p:nvPr>
            <p:ph type="body"/>
          </p:nvPr>
        </p:nvSpPr>
        <p:spPr>
          <a:xfrm>
            <a:off x="6277320" y="2193120"/>
            <a:ext cx="2482920" cy="209880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12"/>
          <p:cNvSpPr>
            <a:spLocks noGrp="1"/>
          </p:cNvSpPr>
          <p:nvPr>
            <p:ph type="body"/>
          </p:nvPr>
        </p:nvSpPr>
        <p:spPr>
          <a:xfrm>
            <a:off x="6263640" y="4889880"/>
            <a:ext cx="25102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13"/>
          <p:cNvSpPr>
            <a:spLocks noGrp="1"/>
          </p:cNvSpPr>
          <p:nvPr>
            <p:ph type="body"/>
          </p:nvPr>
        </p:nvSpPr>
        <p:spPr>
          <a:xfrm>
            <a:off x="9107280" y="2169720"/>
            <a:ext cx="2510280" cy="319608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14"/>
          <p:cNvSpPr>
            <a:spLocks noGrp="1"/>
          </p:cNvSpPr>
          <p:nvPr>
            <p:ph type="body"/>
          </p:nvPr>
        </p:nvSpPr>
        <p:spPr>
          <a:xfrm>
            <a:off x="9121320" y="2169720"/>
            <a:ext cx="2482920" cy="209880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15"/>
          <p:cNvSpPr>
            <a:spLocks noGrp="1"/>
          </p:cNvSpPr>
          <p:nvPr>
            <p:ph type="body"/>
          </p:nvPr>
        </p:nvSpPr>
        <p:spPr>
          <a:xfrm>
            <a:off x="9107280" y="4889880"/>
            <a:ext cx="25102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16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1320" cy="113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правому краю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Фигура"/>
          <p:cNvSpPr/>
          <p:nvPr/>
        </p:nvSpPr>
        <p:spPr>
          <a:xfrm>
            <a:off x="809640" y="1011960"/>
            <a:ext cx="6953400" cy="50572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0" name="Фигура"/>
          <p:cNvSpPr/>
          <p:nvPr/>
        </p:nvSpPr>
        <p:spPr>
          <a:xfrm>
            <a:off x="600480" y="782640"/>
            <a:ext cx="6953400" cy="505728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8296560" y="0"/>
            <a:ext cx="389088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389960" y="3054240"/>
            <a:ext cx="5006520" cy="212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title"/>
          </p:nvPr>
        </p:nvSpPr>
        <p:spPr>
          <a:xfrm>
            <a:off x="1389960" y="1719000"/>
            <a:ext cx="5033880" cy="115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dt" idx="58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 idx="59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60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0961E0C-D85D-41FE-AFBD-3DF051E93F9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12720" y="2249640"/>
            <a:ext cx="10962360" cy="40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title"/>
          </p:nvPr>
        </p:nvSpPr>
        <p:spPr>
          <a:xfrm>
            <a:off x="612720" y="87732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содержимого 10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4761720" y="0"/>
            <a:ext cx="742572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dt" idx="61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3397320" cy="40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3397320" cy="152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17" name="Фигура 4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8" name="Фигура 3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9" name="Группа 3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20" name="Фигура 2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1" name="Фигура 1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356560" y="733680"/>
            <a:ext cx="7474680" cy="344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Фигура"/>
          <p:cNvSpPr/>
          <p:nvPr/>
        </p:nvSpPr>
        <p:spPr>
          <a:xfrm>
            <a:off x="663480" y="196776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4" name="Фигура"/>
          <p:cNvSpPr/>
          <p:nvPr/>
        </p:nvSpPr>
        <p:spPr>
          <a:xfrm>
            <a:off x="663480" y="433800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5" name="Фигура"/>
          <p:cNvSpPr/>
          <p:nvPr/>
        </p:nvSpPr>
        <p:spPr>
          <a:xfrm>
            <a:off x="3509640" y="196776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6" name="Фигура"/>
          <p:cNvSpPr/>
          <p:nvPr/>
        </p:nvSpPr>
        <p:spPr>
          <a:xfrm>
            <a:off x="3509640" y="433800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7" name="Фигура"/>
          <p:cNvSpPr/>
          <p:nvPr/>
        </p:nvSpPr>
        <p:spPr>
          <a:xfrm>
            <a:off x="6355800" y="196524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8" name="Фигура"/>
          <p:cNvSpPr/>
          <p:nvPr/>
        </p:nvSpPr>
        <p:spPr>
          <a:xfrm>
            <a:off x="6355800" y="433548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9" name="Фигура"/>
          <p:cNvSpPr/>
          <p:nvPr/>
        </p:nvSpPr>
        <p:spPr>
          <a:xfrm>
            <a:off x="9201960" y="196524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0" name="Фигура"/>
          <p:cNvSpPr/>
          <p:nvPr/>
        </p:nvSpPr>
        <p:spPr>
          <a:xfrm>
            <a:off x="9201960" y="4335480"/>
            <a:ext cx="2539440" cy="2081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565920" y="186552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79600" y="1874520"/>
            <a:ext cx="2482920" cy="1275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80320" y="358488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565920" y="424296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579600" y="4242960"/>
            <a:ext cx="2482920" cy="127584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580320" y="594720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3420000" y="186552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8"/>
          <p:cNvSpPr>
            <a:spLocks noGrp="1"/>
          </p:cNvSpPr>
          <p:nvPr>
            <p:ph type="body"/>
          </p:nvPr>
        </p:nvSpPr>
        <p:spPr>
          <a:xfrm>
            <a:off x="3433680" y="1874520"/>
            <a:ext cx="2482920" cy="127584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9"/>
          <p:cNvSpPr>
            <a:spLocks noGrp="1"/>
          </p:cNvSpPr>
          <p:nvPr>
            <p:ph type="body"/>
          </p:nvPr>
        </p:nvSpPr>
        <p:spPr>
          <a:xfrm>
            <a:off x="3420000" y="358488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10"/>
          <p:cNvSpPr>
            <a:spLocks noGrp="1"/>
          </p:cNvSpPr>
          <p:nvPr>
            <p:ph type="body"/>
          </p:nvPr>
        </p:nvSpPr>
        <p:spPr>
          <a:xfrm>
            <a:off x="3420000" y="424296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11"/>
          <p:cNvSpPr>
            <a:spLocks noGrp="1"/>
          </p:cNvSpPr>
          <p:nvPr>
            <p:ph type="body"/>
          </p:nvPr>
        </p:nvSpPr>
        <p:spPr>
          <a:xfrm>
            <a:off x="3433680" y="4242960"/>
            <a:ext cx="2482920" cy="127584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12"/>
          <p:cNvSpPr>
            <a:spLocks noGrp="1"/>
          </p:cNvSpPr>
          <p:nvPr>
            <p:ph type="body"/>
          </p:nvPr>
        </p:nvSpPr>
        <p:spPr>
          <a:xfrm>
            <a:off x="3420000" y="594720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13"/>
          <p:cNvSpPr>
            <a:spLocks noGrp="1"/>
          </p:cNvSpPr>
          <p:nvPr>
            <p:ph type="body"/>
          </p:nvPr>
        </p:nvSpPr>
        <p:spPr>
          <a:xfrm>
            <a:off x="6263640" y="186552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14"/>
          <p:cNvSpPr>
            <a:spLocks noGrp="1"/>
          </p:cNvSpPr>
          <p:nvPr>
            <p:ph type="body"/>
          </p:nvPr>
        </p:nvSpPr>
        <p:spPr>
          <a:xfrm>
            <a:off x="6277320" y="1874520"/>
            <a:ext cx="2482920" cy="1275840"/>
          </a:xfrm>
          <a:prstGeom prst="rect">
            <a:avLst/>
          </a:prstGeom>
          <a:blipFill rotWithShape="0">
            <a:blip r:embed="rId6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15"/>
          <p:cNvSpPr>
            <a:spLocks noGrp="1"/>
          </p:cNvSpPr>
          <p:nvPr>
            <p:ph type="body"/>
          </p:nvPr>
        </p:nvSpPr>
        <p:spPr>
          <a:xfrm>
            <a:off x="6263640" y="358488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16"/>
          <p:cNvSpPr>
            <a:spLocks noGrp="1"/>
          </p:cNvSpPr>
          <p:nvPr>
            <p:ph type="body"/>
          </p:nvPr>
        </p:nvSpPr>
        <p:spPr>
          <a:xfrm>
            <a:off x="6263640" y="424296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17"/>
          <p:cNvSpPr>
            <a:spLocks noGrp="1"/>
          </p:cNvSpPr>
          <p:nvPr>
            <p:ph type="body"/>
          </p:nvPr>
        </p:nvSpPr>
        <p:spPr>
          <a:xfrm>
            <a:off x="6277320" y="4242960"/>
            <a:ext cx="2482920" cy="1275840"/>
          </a:xfrm>
          <a:prstGeom prst="rect">
            <a:avLst/>
          </a:prstGeom>
          <a:blipFill rotWithShape="0">
            <a:blip r:embed="rId7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18"/>
          <p:cNvSpPr>
            <a:spLocks noGrp="1"/>
          </p:cNvSpPr>
          <p:nvPr>
            <p:ph type="body"/>
          </p:nvPr>
        </p:nvSpPr>
        <p:spPr>
          <a:xfrm>
            <a:off x="6263640" y="594720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19"/>
          <p:cNvSpPr>
            <a:spLocks noGrp="1"/>
          </p:cNvSpPr>
          <p:nvPr>
            <p:ph type="body"/>
          </p:nvPr>
        </p:nvSpPr>
        <p:spPr>
          <a:xfrm>
            <a:off x="9107280" y="186552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20"/>
          <p:cNvSpPr>
            <a:spLocks noGrp="1"/>
          </p:cNvSpPr>
          <p:nvPr>
            <p:ph type="body"/>
          </p:nvPr>
        </p:nvSpPr>
        <p:spPr>
          <a:xfrm>
            <a:off x="9121320" y="1874520"/>
            <a:ext cx="2482920" cy="1275840"/>
          </a:xfrm>
          <a:prstGeom prst="rect">
            <a:avLst/>
          </a:prstGeom>
          <a:blipFill rotWithShape="0">
            <a:blip r:embed="rId8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21"/>
          <p:cNvSpPr>
            <a:spLocks noGrp="1"/>
          </p:cNvSpPr>
          <p:nvPr>
            <p:ph type="body"/>
          </p:nvPr>
        </p:nvSpPr>
        <p:spPr>
          <a:xfrm>
            <a:off x="9107280" y="358488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2"/>
          <p:cNvSpPr>
            <a:spLocks noGrp="1"/>
          </p:cNvSpPr>
          <p:nvPr>
            <p:ph type="body"/>
          </p:nvPr>
        </p:nvSpPr>
        <p:spPr>
          <a:xfrm>
            <a:off x="9107280" y="4242960"/>
            <a:ext cx="2510280" cy="208044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3"/>
          <p:cNvSpPr>
            <a:spLocks noGrp="1"/>
          </p:cNvSpPr>
          <p:nvPr>
            <p:ph type="body"/>
          </p:nvPr>
        </p:nvSpPr>
        <p:spPr>
          <a:xfrm>
            <a:off x="9121320" y="4242960"/>
            <a:ext cx="2482920" cy="1275840"/>
          </a:xfrm>
          <a:prstGeom prst="rect">
            <a:avLst/>
          </a:prstGeom>
          <a:blipFill rotWithShape="0">
            <a:blip r:embed="rId9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PlaceHolder 24"/>
          <p:cNvSpPr>
            <a:spLocks noGrp="1"/>
          </p:cNvSpPr>
          <p:nvPr>
            <p:ph type="body"/>
          </p:nvPr>
        </p:nvSpPr>
        <p:spPr>
          <a:xfrm>
            <a:off x="9107280" y="5947200"/>
            <a:ext cx="2510280" cy="2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5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Фигура 4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67" name="Фигура 3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68" name="Фигура 2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69" name="Фигура 1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866960" y="1208520"/>
            <a:ext cx="8225280" cy="261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сок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Фигура"/>
          <p:cNvSpPr/>
          <p:nvPr/>
        </p:nvSpPr>
        <p:spPr>
          <a:xfrm>
            <a:off x="5607000" y="347040"/>
            <a:ext cx="6277680" cy="10353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72" name="Фигура"/>
          <p:cNvSpPr/>
          <p:nvPr/>
        </p:nvSpPr>
        <p:spPr>
          <a:xfrm>
            <a:off x="5607000" y="1623600"/>
            <a:ext cx="6277680" cy="10353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73" name="Фигура"/>
          <p:cNvSpPr/>
          <p:nvPr/>
        </p:nvSpPr>
        <p:spPr>
          <a:xfrm>
            <a:off x="5607000" y="2926080"/>
            <a:ext cx="6277680" cy="10353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74" name="Фигура"/>
          <p:cNvSpPr/>
          <p:nvPr/>
        </p:nvSpPr>
        <p:spPr>
          <a:xfrm>
            <a:off x="5607000" y="4223160"/>
            <a:ext cx="6277680" cy="10353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75" name="Фигура"/>
          <p:cNvSpPr/>
          <p:nvPr/>
        </p:nvSpPr>
        <p:spPr>
          <a:xfrm>
            <a:off x="5607000" y="5519520"/>
            <a:ext cx="6277680" cy="103536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76" name="Фигура"/>
          <p:cNvSpPr/>
          <p:nvPr/>
        </p:nvSpPr>
        <p:spPr>
          <a:xfrm>
            <a:off x="4348800" y="1637640"/>
            <a:ext cx="965520" cy="96552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7" name="Фигура"/>
          <p:cNvSpPr/>
          <p:nvPr/>
        </p:nvSpPr>
        <p:spPr>
          <a:xfrm>
            <a:off x="4348800" y="2927160"/>
            <a:ext cx="965520" cy="96552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8" name="Фигура"/>
          <p:cNvSpPr/>
          <p:nvPr/>
        </p:nvSpPr>
        <p:spPr>
          <a:xfrm>
            <a:off x="4348800" y="4277160"/>
            <a:ext cx="965520" cy="96552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9" name="Фигура"/>
          <p:cNvSpPr/>
          <p:nvPr/>
        </p:nvSpPr>
        <p:spPr>
          <a:xfrm>
            <a:off x="4348800" y="5568480"/>
            <a:ext cx="965520" cy="96552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0" name="Фигура"/>
          <p:cNvSpPr/>
          <p:nvPr/>
        </p:nvSpPr>
        <p:spPr>
          <a:xfrm>
            <a:off x="4348800" y="361080"/>
            <a:ext cx="965520" cy="96552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1" name="Фигура"/>
          <p:cNvSpPr/>
          <p:nvPr/>
        </p:nvSpPr>
        <p:spPr>
          <a:xfrm>
            <a:off x="5512320" y="241560"/>
            <a:ext cx="6277680" cy="10353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82" name="Фигура"/>
          <p:cNvSpPr/>
          <p:nvPr/>
        </p:nvSpPr>
        <p:spPr>
          <a:xfrm>
            <a:off x="5512320" y="1518120"/>
            <a:ext cx="6277680" cy="10353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83" name="Фигура"/>
          <p:cNvSpPr/>
          <p:nvPr/>
        </p:nvSpPr>
        <p:spPr>
          <a:xfrm>
            <a:off x="5512320" y="2807640"/>
            <a:ext cx="6277680" cy="10353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84" name="Фигура"/>
          <p:cNvSpPr/>
          <p:nvPr/>
        </p:nvSpPr>
        <p:spPr>
          <a:xfrm>
            <a:off x="5512320" y="4117320"/>
            <a:ext cx="6277680" cy="10353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85" name="Фигура"/>
          <p:cNvSpPr/>
          <p:nvPr/>
        </p:nvSpPr>
        <p:spPr>
          <a:xfrm>
            <a:off x="5512320" y="5413680"/>
            <a:ext cx="6277680" cy="10353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286" name="Фигура"/>
          <p:cNvSpPr/>
          <p:nvPr/>
        </p:nvSpPr>
        <p:spPr>
          <a:xfrm>
            <a:off x="4290480" y="303120"/>
            <a:ext cx="965520" cy="96552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7" name="Фигура"/>
          <p:cNvSpPr/>
          <p:nvPr/>
        </p:nvSpPr>
        <p:spPr>
          <a:xfrm>
            <a:off x="4290480" y="1579680"/>
            <a:ext cx="965520" cy="96552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8" name="Фигура"/>
          <p:cNvSpPr/>
          <p:nvPr/>
        </p:nvSpPr>
        <p:spPr>
          <a:xfrm>
            <a:off x="4290480" y="2869200"/>
            <a:ext cx="965520" cy="96552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89" name="Фигура"/>
          <p:cNvSpPr/>
          <p:nvPr/>
        </p:nvSpPr>
        <p:spPr>
          <a:xfrm>
            <a:off x="4290480" y="4217760"/>
            <a:ext cx="965520" cy="96552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90" name="Фигура"/>
          <p:cNvSpPr/>
          <p:nvPr/>
        </p:nvSpPr>
        <p:spPr>
          <a:xfrm>
            <a:off x="4290480" y="5510520"/>
            <a:ext cx="965520" cy="96552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body"/>
          </p:nvPr>
        </p:nvSpPr>
        <p:spPr>
          <a:xfrm>
            <a:off x="4455360" y="468000"/>
            <a:ext cx="635760" cy="63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769720" y="457200"/>
            <a:ext cx="383616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5769720" y="780480"/>
            <a:ext cx="50248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455360" y="1744560"/>
            <a:ext cx="635760" cy="63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5769720" y="1746360"/>
            <a:ext cx="383616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body"/>
          </p:nvPr>
        </p:nvSpPr>
        <p:spPr>
          <a:xfrm>
            <a:off x="5769720" y="2070000"/>
            <a:ext cx="50248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 type="body"/>
          </p:nvPr>
        </p:nvSpPr>
        <p:spPr>
          <a:xfrm>
            <a:off x="4455360" y="3034080"/>
            <a:ext cx="635760" cy="63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8"/>
          <p:cNvSpPr>
            <a:spLocks noGrp="1"/>
          </p:cNvSpPr>
          <p:nvPr>
            <p:ph type="body"/>
          </p:nvPr>
        </p:nvSpPr>
        <p:spPr>
          <a:xfrm>
            <a:off x="5769720" y="3035880"/>
            <a:ext cx="383616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9"/>
          <p:cNvSpPr>
            <a:spLocks noGrp="1"/>
          </p:cNvSpPr>
          <p:nvPr>
            <p:ph type="body"/>
          </p:nvPr>
        </p:nvSpPr>
        <p:spPr>
          <a:xfrm>
            <a:off x="5769720" y="3359160"/>
            <a:ext cx="50248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10"/>
          <p:cNvSpPr>
            <a:spLocks noGrp="1"/>
          </p:cNvSpPr>
          <p:nvPr>
            <p:ph type="body"/>
          </p:nvPr>
        </p:nvSpPr>
        <p:spPr>
          <a:xfrm>
            <a:off x="4455360" y="4382640"/>
            <a:ext cx="635760" cy="63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PlaceHolder 11"/>
          <p:cNvSpPr>
            <a:spLocks noGrp="1"/>
          </p:cNvSpPr>
          <p:nvPr>
            <p:ph type="body"/>
          </p:nvPr>
        </p:nvSpPr>
        <p:spPr>
          <a:xfrm>
            <a:off x="5769720" y="4325040"/>
            <a:ext cx="383616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12"/>
          <p:cNvSpPr>
            <a:spLocks noGrp="1"/>
          </p:cNvSpPr>
          <p:nvPr>
            <p:ph type="body"/>
          </p:nvPr>
        </p:nvSpPr>
        <p:spPr>
          <a:xfrm>
            <a:off x="5769720" y="4648680"/>
            <a:ext cx="50248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13"/>
          <p:cNvSpPr>
            <a:spLocks noGrp="1"/>
          </p:cNvSpPr>
          <p:nvPr>
            <p:ph type="body"/>
          </p:nvPr>
        </p:nvSpPr>
        <p:spPr>
          <a:xfrm>
            <a:off x="4455360" y="5675400"/>
            <a:ext cx="635760" cy="63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PlaceHolder 14"/>
          <p:cNvSpPr>
            <a:spLocks noGrp="1"/>
          </p:cNvSpPr>
          <p:nvPr>
            <p:ph type="body"/>
          </p:nvPr>
        </p:nvSpPr>
        <p:spPr>
          <a:xfrm>
            <a:off x="5769720" y="5614560"/>
            <a:ext cx="383616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15"/>
          <p:cNvSpPr>
            <a:spLocks noGrp="1"/>
          </p:cNvSpPr>
          <p:nvPr>
            <p:ph type="body"/>
          </p:nvPr>
        </p:nvSpPr>
        <p:spPr>
          <a:xfrm>
            <a:off x="5769720" y="5937840"/>
            <a:ext cx="5024880" cy="33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16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205080" cy="28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тре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Фигура"/>
          <p:cNvSpPr/>
          <p:nvPr/>
        </p:nvSpPr>
        <p:spPr>
          <a:xfrm>
            <a:off x="8371080" y="2106000"/>
            <a:ext cx="3245400" cy="3982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8" name="Фигура"/>
          <p:cNvSpPr/>
          <p:nvPr/>
        </p:nvSpPr>
        <p:spPr>
          <a:xfrm>
            <a:off x="4599360" y="2106000"/>
            <a:ext cx="3245400" cy="3982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9" name="Фигура"/>
          <p:cNvSpPr/>
          <p:nvPr/>
        </p:nvSpPr>
        <p:spPr>
          <a:xfrm>
            <a:off x="808200" y="2106000"/>
            <a:ext cx="3245400" cy="3982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dt" idx="6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ftr" idx="6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6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87EF2EE-F8B5-4DB8-9DBF-23BAA54E49C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85800" y="1956960"/>
            <a:ext cx="3241800" cy="39823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480560" y="1956960"/>
            <a:ext cx="3241800" cy="39823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8247960" y="1956960"/>
            <a:ext cx="3241800" cy="39823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932760" y="2944440"/>
            <a:ext cx="2738880" cy="27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8"/>
          <p:cNvSpPr>
            <a:spLocks noGrp="1"/>
          </p:cNvSpPr>
          <p:nvPr>
            <p:ph type="body"/>
          </p:nvPr>
        </p:nvSpPr>
        <p:spPr>
          <a:xfrm>
            <a:off x="8489880" y="2944440"/>
            <a:ext cx="2738880" cy="27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9"/>
          <p:cNvSpPr>
            <a:spLocks noGrp="1"/>
          </p:cNvSpPr>
          <p:nvPr>
            <p:ph type="body"/>
          </p:nvPr>
        </p:nvSpPr>
        <p:spPr>
          <a:xfrm>
            <a:off x="4716000" y="2944440"/>
            <a:ext cx="2738880" cy="27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10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ременная шкала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Фигура"/>
          <p:cNvSpPr/>
          <p:nvPr/>
        </p:nvSpPr>
        <p:spPr>
          <a:xfrm>
            <a:off x="547200" y="1944000"/>
            <a:ext cx="2524680" cy="25246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1" name="Фигура"/>
          <p:cNvSpPr/>
          <p:nvPr/>
        </p:nvSpPr>
        <p:spPr>
          <a:xfrm>
            <a:off x="4923000" y="1946880"/>
            <a:ext cx="2524680" cy="25246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2" name="Фигура"/>
          <p:cNvSpPr/>
          <p:nvPr/>
        </p:nvSpPr>
        <p:spPr>
          <a:xfrm>
            <a:off x="9225360" y="1924920"/>
            <a:ext cx="2524680" cy="25246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3" name="Фигура"/>
          <p:cNvSpPr/>
          <p:nvPr/>
        </p:nvSpPr>
        <p:spPr>
          <a:xfrm>
            <a:off x="2798640" y="3902400"/>
            <a:ext cx="2524680" cy="25246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4" name="Фигура"/>
          <p:cNvSpPr/>
          <p:nvPr/>
        </p:nvSpPr>
        <p:spPr>
          <a:xfrm>
            <a:off x="7156080" y="3880080"/>
            <a:ext cx="2524680" cy="25246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5" name="Текст 35"/>
          <p:cNvSpPr/>
          <p:nvPr/>
        </p:nvSpPr>
        <p:spPr>
          <a:xfrm>
            <a:off x="458640" y="1836360"/>
            <a:ext cx="2524680" cy="25246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Текст 35"/>
          <p:cNvSpPr/>
          <p:nvPr/>
        </p:nvSpPr>
        <p:spPr>
          <a:xfrm>
            <a:off x="4844880" y="1836360"/>
            <a:ext cx="2524680" cy="25246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Текст 35"/>
          <p:cNvSpPr/>
          <p:nvPr/>
        </p:nvSpPr>
        <p:spPr>
          <a:xfrm>
            <a:off x="9137160" y="1836360"/>
            <a:ext cx="2524680" cy="25246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Текст 35"/>
          <p:cNvSpPr/>
          <p:nvPr/>
        </p:nvSpPr>
        <p:spPr>
          <a:xfrm>
            <a:off x="2710440" y="3813840"/>
            <a:ext cx="2524680" cy="25246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Текст 35"/>
          <p:cNvSpPr/>
          <p:nvPr/>
        </p:nvSpPr>
        <p:spPr>
          <a:xfrm>
            <a:off x="7067880" y="3813840"/>
            <a:ext cx="2524680" cy="252468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60708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ftr" idx="6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6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0A84903-1947-4D2D-9445-82D54FAD212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7253640" y="2212920"/>
            <a:ext cx="4358160" cy="40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title"/>
          </p:nvPr>
        </p:nvSpPr>
        <p:spPr>
          <a:xfrm>
            <a:off x="7253640" y="584280"/>
            <a:ext cx="4357440" cy="152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Фигура"/>
          <p:cNvSpPr/>
          <p:nvPr/>
        </p:nvSpPr>
        <p:spPr>
          <a:xfrm>
            <a:off x="719280" y="2479320"/>
            <a:ext cx="3846960" cy="384696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7" name="Фигура"/>
          <p:cNvSpPr/>
          <p:nvPr/>
        </p:nvSpPr>
        <p:spPr>
          <a:xfrm>
            <a:off x="719280" y="2479320"/>
            <a:ext cx="3846960" cy="384696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12720" y="2291040"/>
            <a:ext cx="3813480" cy="381348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                                    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dt" idx="67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ftr" idx="68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sldNum" idx="69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A43DC38-6DB5-4998-9B18-704A1C15B24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body"/>
          </p:nvPr>
        </p:nvSpPr>
        <p:spPr>
          <a:xfrm>
            <a:off x="6095880" y="549360"/>
            <a:ext cx="5581440" cy="57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46681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левому краю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Фигура"/>
          <p:cNvSpPr/>
          <p:nvPr/>
        </p:nvSpPr>
        <p:spPr>
          <a:xfrm>
            <a:off x="5400720" y="1198440"/>
            <a:ext cx="6110280" cy="47901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45" name="Фигура"/>
          <p:cNvSpPr/>
          <p:nvPr/>
        </p:nvSpPr>
        <p:spPr>
          <a:xfrm>
            <a:off x="5196600" y="838080"/>
            <a:ext cx="6110280" cy="49107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34664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961960" y="2944440"/>
            <a:ext cx="4814640" cy="212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title"/>
          </p:nvPr>
        </p:nvSpPr>
        <p:spPr>
          <a:xfrm>
            <a:off x="5978160" y="1783080"/>
            <a:ext cx="4955400" cy="115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фото 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7800" cy="4993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title"/>
          </p:nvPr>
        </p:nvSpPr>
        <p:spPr>
          <a:xfrm>
            <a:off x="365760" y="5218200"/>
            <a:ext cx="11456280" cy="78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асибо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Фигура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2" name="Фигура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6443640" y="812160"/>
            <a:ext cx="4631760" cy="49244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title"/>
          </p:nvPr>
        </p:nvSpPr>
        <p:spPr>
          <a:xfrm>
            <a:off x="1527120" y="1301760"/>
            <a:ext cx="4285080" cy="15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2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34"/>
          <p:cNvGrpSpPr/>
          <p:nvPr/>
        </p:nvGrpSpPr>
        <p:grpSpPr>
          <a:xfrm>
            <a:off x="858240" y="1538280"/>
            <a:ext cx="5590800" cy="3777480"/>
            <a:chOff x="858240" y="1538280"/>
            <a:chExt cx="5590800" cy="3777480"/>
          </a:xfrm>
        </p:grpSpPr>
        <p:sp>
          <p:nvSpPr>
            <p:cNvPr id="24" name="Фигура"/>
            <p:cNvSpPr/>
            <p:nvPr/>
          </p:nvSpPr>
          <p:spPr>
            <a:xfrm>
              <a:off x="959040" y="1783800"/>
              <a:ext cx="5490000" cy="35319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5" name="Фигура"/>
            <p:cNvSpPr/>
            <p:nvPr/>
          </p:nvSpPr>
          <p:spPr>
            <a:xfrm>
              <a:off x="858240" y="1538280"/>
              <a:ext cx="5433840" cy="3645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26" name="PlaceHolder 1"/>
          <p:cNvSpPr>
            <a:spLocks noGrp="1"/>
          </p:cNvSpPr>
          <p:nvPr>
            <p:ph type="dt" idx="1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ftr" idx="2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3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AE05E62-6E4D-48AD-A1B9-987763A3170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029000" y="2129760"/>
            <a:ext cx="4300560" cy="245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title"/>
          </p:nvPr>
        </p:nvSpPr>
        <p:spPr>
          <a:xfrm>
            <a:off x="1409760" y="2129760"/>
            <a:ext cx="4320720" cy="245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_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Фигура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6" name="Фигура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400" cy="49485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360" cy="26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2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Фигура 2"/>
          <p:cNvSpPr/>
          <p:nvPr/>
        </p:nvSpPr>
        <p:spPr>
          <a:xfrm>
            <a:off x="71208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0" name="Фигура 1"/>
          <p:cNvSpPr/>
          <p:nvPr/>
        </p:nvSpPr>
        <p:spPr>
          <a:xfrm>
            <a:off x="71208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611640" y="388800"/>
            <a:ext cx="5893560" cy="589356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357440" cy="347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dt" idx="70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ftr" idx="71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72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71B900C-F25D-472D-91E2-1319498B34D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5519880" y="1538280"/>
            <a:ext cx="5677200" cy="481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title"/>
          </p:nvPr>
        </p:nvSpPr>
        <p:spPr>
          <a:xfrm>
            <a:off x="614520" y="1537920"/>
            <a:ext cx="4141440" cy="463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, контент 1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dt" idx="73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ftr" idx="74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75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2586CC0-93EB-4CA6-B556-CF5EFBF22E8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137160" y="776160"/>
            <a:ext cx="11919960" cy="56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title"/>
          </p:nvPr>
        </p:nvSpPr>
        <p:spPr>
          <a:xfrm>
            <a:off x="137160" y="151560"/>
            <a:ext cx="11919960" cy="52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dt" idx="76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ftr" idx="77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78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F4176C4-8745-4656-9222-66AB6B7BD6F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5522760" y="877320"/>
            <a:ext cx="6155280" cy="538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title"/>
          </p:nvPr>
        </p:nvSpPr>
        <p:spPr>
          <a:xfrm>
            <a:off x="614520" y="877320"/>
            <a:ext cx="4137840" cy="493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dt" idx="79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ftr" idx="80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81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76A3BAD-D76D-4A6E-BBF0-C9D13E40855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97240" y="2311200"/>
            <a:ext cx="3591360" cy="398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5134680" y="553680"/>
            <a:ext cx="6436080" cy="57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 type="title"/>
          </p:nvPr>
        </p:nvSpPr>
        <p:spPr>
          <a:xfrm>
            <a:off x="597240" y="553680"/>
            <a:ext cx="3591360" cy="175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dt" idx="8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ftr" idx="8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8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45D53D1-F5B1-465D-B2D8-54681E6E815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504320" y="549360"/>
            <a:ext cx="7310880" cy="580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title"/>
          </p:nvPr>
        </p:nvSpPr>
        <p:spPr>
          <a:xfrm>
            <a:off x="372600" y="548640"/>
            <a:ext cx="3489840" cy="571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78944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ftr" idx="8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8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427B37B-D1F9-447E-B7D5-50DDE0469A9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5396040" y="1828800"/>
            <a:ext cx="6210000" cy="448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title"/>
          </p:nvPr>
        </p:nvSpPr>
        <p:spPr>
          <a:xfrm>
            <a:off x="5395680" y="548640"/>
            <a:ext cx="623232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6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5745600" y="0"/>
            <a:ext cx="644220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dt" idx="87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4356720" cy="40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4357440" cy="152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__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Фигура"/>
          <p:cNvSpPr/>
          <p:nvPr/>
        </p:nvSpPr>
        <p:spPr>
          <a:xfrm>
            <a:off x="1062720" y="1161360"/>
            <a:ext cx="1021680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9" name="Фигура"/>
          <p:cNvSpPr/>
          <p:nvPr/>
        </p:nvSpPr>
        <p:spPr>
          <a:xfrm>
            <a:off x="858240" y="800280"/>
            <a:ext cx="1021680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0400" cy="49485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69360" cy="26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26"/>
          <p:cNvGrpSpPr/>
          <p:nvPr/>
        </p:nvGrpSpPr>
        <p:grpSpPr>
          <a:xfrm>
            <a:off x="858240" y="971640"/>
            <a:ext cx="4952160" cy="4910400"/>
            <a:chOff x="858240" y="971640"/>
            <a:chExt cx="4952160" cy="4910400"/>
          </a:xfrm>
        </p:grpSpPr>
        <p:sp>
          <p:nvSpPr>
            <p:cNvPr id="32" name="Фигура"/>
            <p:cNvSpPr/>
            <p:nvPr/>
          </p:nvSpPr>
          <p:spPr>
            <a:xfrm>
              <a:off x="947520" y="1290600"/>
              <a:ext cx="4862880" cy="45914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33" name="Фигура"/>
            <p:cNvSpPr/>
            <p:nvPr/>
          </p:nvSpPr>
          <p:spPr>
            <a:xfrm>
              <a:off x="858240" y="971640"/>
              <a:ext cx="4813200" cy="47386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34" name="PlaceHolder 1"/>
          <p:cNvSpPr>
            <a:spLocks noGrp="1"/>
          </p:cNvSpPr>
          <p:nvPr>
            <p:ph type="dt" idx="4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EE84C72-AE51-442E-9192-E208DD1327A9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377400" y="1650960"/>
            <a:ext cx="4951800" cy="355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title"/>
          </p:nvPr>
        </p:nvSpPr>
        <p:spPr>
          <a:xfrm>
            <a:off x="1360440" y="1564560"/>
            <a:ext cx="3808800" cy="355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01904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ftr" idx="88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89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E7EDEDC-B9FC-4712-8712-4C708454E38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4625640" y="1380600"/>
            <a:ext cx="6973920" cy="49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title"/>
          </p:nvPr>
        </p:nvSpPr>
        <p:spPr>
          <a:xfrm>
            <a:off x="4625640" y="320040"/>
            <a:ext cx="6973920" cy="9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48792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ftr" idx="90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 idx="91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52DBED0-F51D-4D3E-88F8-FE6AFA0885E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7104960" y="1380600"/>
            <a:ext cx="4508280" cy="49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title"/>
          </p:nvPr>
        </p:nvSpPr>
        <p:spPr>
          <a:xfrm>
            <a:off x="7094520" y="320040"/>
            <a:ext cx="4518720" cy="9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пузырьк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Фигура"/>
          <p:cNvSpPr/>
          <p:nvPr/>
        </p:nvSpPr>
        <p:spPr>
          <a:xfrm>
            <a:off x="564840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560" cy="589356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8880" y="4279320"/>
            <a:ext cx="2976480" cy="39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013200" cy="193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7800" cy="4630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dt" idx="9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ftr" idx="9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sldNum" idx="9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9E9BFCB-AF8F-4215-B4FB-0A8B027F7B1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 type="body"/>
          </p:nvPr>
        </p:nvSpPr>
        <p:spPr>
          <a:xfrm>
            <a:off x="5349240" y="5012280"/>
            <a:ext cx="6396480" cy="13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 type="title"/>
          </p:nvPr>
        </p:nvSpPr>
        <p:spPr>
          <a:xfrm>
            <a:off x="321840" y="5012280"/>
            <a:ext cx="3735720" cy="13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5917680" y="0"/>
            <a:ext cx="627012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dt" idx="95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4567680" cy="49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4567680" cy="9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777080" cy="68536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dt" idx="96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ftr" idx="97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sldNum" idx="98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58DACD7-440A-4EA7-AA7A-C8B15F4FF8B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8344080" y="3099960"/>
            <a:ext cx="3269160" cy="294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 type="title"/>
          </p:nvPr>
        </p:nvSpPr>
        <p:spPr>
          <a:xfrm>
            <a:off x="8343000" y="1078920"/>
            <a:ext cx="3269160" cy="19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3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7800" cy="37738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dt" idx="99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ftr" idx="100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sldNum" idx="101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8B9D4CD-70E3-4292-ABBD-78F6102AA15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6" name="PlaceHolder 5"/>
          <p:cNvSpPr>
            <a:spLocks noGrp="1"/>
          </p:cNvSpPr>
          <p:nvPr>
            <p:ph type="body"/>
          </p:nvPr>
        </p:nvSpPr>
        <p:spPr>
          <a:xfrm>
            <a:off x="3956040" y="4162320"/>
            <a:ext cx="7768080" cy="22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6"/>
          <p:cNvSpPr>
            <a:spLocks noGrp="1"/>
          </p:cNvSpPr>
          <p:nvPr>
            <p:ph type="title"/>
          </p:nvPr>
        </p:nvSpPr>
        <p:spPr>
          <a:xfrm>
            <a:off x="321840" y="4162320"/>
            <a:ext cx="2949120" cy="188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дву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Фигура"/>
          <p:cNvSpPr/>
          <p:nvPr/>
        </p:nvSpPr>
        <p:spPr>
          <a:xfrm>
            <a:off x="6481080" y="2106000"/>
            <a:ext cx="5052240" cy="3982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39" name="Фигура"/>
          <p:cNvSpPr/>
          <p:nvPr/>
        </p:nvSpPr>
        <p:spPr>
          <a:xfrm>
            <a:off x="808200" y="2106000"/>
            <a:ext cx="5050080" cy="3982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1956960"/>
            <a:ext cx="5044680" cy="39823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932760" y="2944440"/>
            <a:ext cx="4600080" cy="27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357960" y="1956960"/>
            <a:ext cx="5043240" cy="39823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600240" y="2944440"/>
            <a:ext cx="4604400" cy="27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dt" idx="102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ftr" idx="103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sldNum" idx="104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75F5443-3DDE-40CF-AF55-3F1877711CD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PlaceHolder 8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236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 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Фигура"/>
          <p:cNvSpPr/>
          <p:nvPr/>
        </p:nvSpPr>
        <p:spPr>
          <a:xfrm>
            <a:off x="681120" y="1199520"/>
            <a:ext cx="11054520" cy="48276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9" name="Фигура"/>
          <p:cNvSpPr/>
          <p:nvPr/>
        </p:nvSpPr>
        <p:spPr>
          <a:xfrm>
            <a:off x="452160" y="838080"/>
            <a:ext cx="1105452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dt" idx="105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ftr" idx="106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107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6467660D-AFA7-4E4A-89F7-B620CCF6934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title"/>
          </p:nvPr>
        </p:nvSpPr>
        <p:spPr>
          <a:xfrm>
            <a:off x="800280" y="1382400"/>
            <a:ext cx="9894240" cy="32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57200" indent="-27432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0" y="3079800"/>
            <a:ext cx="12187800" cy="37738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dt" idx="108"/>
          </p:nvPr>
        </p:nvSpPr>
        <p:spPr>
          <a:xfrm>
            <a:off x="137160" y="5976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ftr" idx="109"/>
          </p:nvPr>
        </p:nvSpPr>
        <p:spPr>
          <a:xfrm>
            <a:off x="8876520" y="5976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sldNum" idx="110"/>
          </p:nvPr>
        </p:nvSpPr>
        <p:spPr>
          <a:xfrm>
            <a:off x="11632320" y="5976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009D37E-6174-47A5-8B54-61F9E5D43F9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body"/>
          </p:nvPr>
        </p:nvSpPr>
        <p:spPr>
          <a:xfrm>
            <a:off x="3977640" y="561600"/>
            <a:ext cx="7768080" cy="22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 type="title"/>
          </p:nvPr>
        </p:nvSpPr>
        <p:spPr>
          <a:xfrm>
            <a:off x="321840" y="561600"/>
            <a:ext cx="2949120" cy="188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Группа 8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40" name="Фигура 4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1" name="Фигура 3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42" name="Группа 3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43" name="Фигура 2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4" name="Фигура1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74880" y="935280"/>
            <a:ext cx="10031760" cy="35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Фигура"/>
          <p:cNvSpPr/>
          <p:nvPr/>
        </p:nvSpPr>
        <p:spPr>
          <a:xfrm>
            <a:off x="831960" y="2707920"/>
            <a:ext cx="3367080" cy="33670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61" name="Фигура"/>
          <p:cNvSpPr/>
          <p:nvPr/>
        </p:nvSpPr>
        <p:spPr>
          <a:xfrm>
            <a:off x="831960" y="2707920"/>
            <a:ext cx="3367080" cy="33670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2509200"/>
            <a:ext cx="3337920" cy="333792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dt" idx="111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ftr" idx="112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sldNum" idx="113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18B9D34-4A52-4179-9E04-6C978A2E6A7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 type="body"/>
          </p:nvPr>
        </p:nvSpPr>
        <p:spPr>
          <a:xfrm>
            <a:off x="5016600" y="549360"/>
            <a:ext cx="6556680" cy="575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6"/>
          <p:cNvSpPr>
            <a:spLocks noGrp="1"/>
          </p:cNvSpPr>
          <p:nvPr>
            <p:ph type="title"/>
          </p:nvPr>
        </p:nvSpPr>
        <p:spPr>
          <a:xfrm>
            <a:off x="614520" y="550080"/>
            <a:ext cx="365328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Фигура"/>
          <p:cNvSpPr/>
          <p:nvPr/>
        </p:nvSpPr>
        <p:spPr>
          <a:xfrm>
            <a:off x="681120" y="1199520"/>
            <a:ext cx="11054520" cy="482760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69" name="Фигура"/>
          <p:cNvSpPr/>
          <p:nvPr/>
        </p:nvSpPr>
        <p:spPr>
          <a:xfrm>
            <a:off x="452160" y="838080"/>
            <a:ext cx="11054520" cy="49485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dt" idx="114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ftr" idx="115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116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8DB7641-8670-4968-A805-BC2E097E4A97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title"/>
          </p:nvPr>
        </p:nvSpPr>
        <p:spPr>
          <a:xfrm>
            <a:off x="1038960" y="1382400"/>
            <a:ext cx="9894240" cy="32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3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Фигура 2"/>
          <p:cNvSpPr/>
          <p:nvPr/>
        </p:nvSpPr>
        <p:spPr>
          <a:xfrm>
            <a:off x="564840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75" name="Фигура 1"/>
          <p:cNvSpPr/>
          <p:nvPr/>
        </p:nvSpPr>
        <p:spPr>
          <a:xfrm>
            <a:off x="5648400" y="565200"/>
            <a:ext cx="5945400" cy="59454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3560" cy="589356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title"/>
          </p:nvPr>
        </p:nvSpPr>
        <p:spPr>
          <a:xfrm>
            <a:off x="365760" y="411480"/>
            <a:ext cx="4650120" cy="373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ва объект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dt" idx="117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ftr" idx="118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119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FE01197-27AF-413C-B054-38183D4A010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7160" cy="434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612720" y="1825560"/>
            <a:ext cx="5177160" cy="434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737000" cy="112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14"/>
          <p:cNvGrpSpPr/>
          <p:nvPr/>
        </p:nvGrpSpPr>
        <p:grpSpPr>
          <a:xfrm>
            <a:off x="452160" y="432360"/>
            <a:ext cx="11283480" cy="4722120"/>
            <a:chOff x="452160" y="432360"/>
            <a:chExt cx="11283480" cy="4722120"/>
          </a:xfrm>
        </p:grpSpPr>
        <p:sp>
          <p:nvSpPr>
            <p:cNvPr id="47" name="Фигура"/>
            <p:cNvSpPr/>
            <p:nvPr/>
          </p:nvSpPr>
          <p:spPr>
            <a:xfrm>
              <a:off x="654840" y="739440"/>
              <a:ext cx="11080800" cy="441504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8" name="Фигура"/>
            <p:cNvSpPr/>
            <p:nvPr/>
          </p:nvSpPr>
          <p:spPr>
            <a:xfrm>
              <a:off x="452160" y="432360"/>
              <a:ext cx="11077200" cy="455652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9" name="PlaceHolder 1"/>
          <p:cNvSpPr>
            <a:spLocks noGrp="1"/>
          </p:cNvSpPr>
          <p:nvPr>
            <p:ph type="dt" idx="7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8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9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CBC1424-C9C6-4B98-8663-FD871D08816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694800" y="655560"/>
            <a:ext cx="10579320" cy="411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Большое число 1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Группа 14"/>
          <p:cNvGrpSpPr/>
          <p:nvPr/>
        </p:nvGrpSpPr>
        <p:grpSpPr>
          <a:xfrm>
            <a:off x="452160" y="1726920"/>
            <a:ext cx="11283480" cy="4721760"/>
            <a:chOff x="452160" y="1726920"/>
            <a:chExt cx="11283480" cy="4721760"/>
          </a:xfrm>
        </p:grpSpPr>
        <p:sp>
          <p:nvSpPr>
            <p:cNvPr id="54" name="Фигура"/>
            <p:cNvSpPr/>
            <p:nvPr/>
          </p:nvSpPr>
          <p:spPr>
            <a:xfrm>
              <a:off x="654840" y="2033640"/>
              <a:ext cx="11080800" cy="441504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5" name="Фигура"/>
            <p:cNvSpPr/>
            <p:nvPr/>
          </p:nvSpPr>
          <p:spPr>
            <a:xfrm>
              <a:off x="452160" y="1726920"/>
              <a:ext cx="11077200" cy="455652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dt" idx="10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ftr" idx="11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12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74E99CE-7A87-415A-A342-98A9C65AAD2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title"/>
          </p:nvPr>
        </p:nvSpPr>
        <p:spPr>
          <a:xfrm>
            <a:off x="694800" y="1949760"/>
            <a:ext cx="10579320" cy="411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Группа 11"/>
          <p:cNvGrpSpPr/>
          <p:nvPr/>
        </p:nvGrpSpPr>
        <p:grpSpPr>
          <a:xfrm>
            <a:off x="452160" y="492840"/>
            <a:ext cx="11283480" cy="5872320"/>
            <a:chOff x="452160" y="492840"/>
            <a:chExt cx="11283480" cy="5872320"/>
          </a:xfrm>
        </p:grpSpPr>
        <p:sp>
          <p:nvSpPr>
            <p:cNvPr id="61" name="Фигура"/>
            <p:cNvSpPr/>
            <p:nvPr/>
          </p:nvSpPr>
          <p:spPr>
            <a:xfrm>
              <a:off x="654840" y="874440"/>
              <a:ext cx="11080800" cy="549072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2" name="Фигура"/>
            <p:cNvSpPr/>
            <p:nvPr/>
          </p:nvSpPr>
          <p:spPr>
            <a:xfrm>
              <a:off x="452160" y="492840"/>
              <a:ext cx="11077200" cy="56664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63" name="PlaceHolder 1"/>
          <p:cNvSpPr>
            <a:spLocks noGrp="1"/>
          </p:cNvSpPr>
          <p:nvPr>
            <p:ph type="dt" idx="13"/>
          </p:nvPr>
        </p:nvSpPr>
        <p:spPr>
          <a:xfrm>
            <a:off x="612720" y="6453000"/>
            <a:ext cx="348984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ftr" idx="14"/>
          </p:nvPr>
        </p:nvSpPr>
        <p:spPr>
          <a:xfrm>
            <a:off x="8394480" y="6453000"/>
            <a:ext cx="28011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15"/>
          </p:nvPr>
        </p:nvSpPr>
        <p:spPr>
          <a:xfrm>
            <a:off x="11150280" y="6453000"/>
            <a:ext cx="4248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85B5B7B-52D8-4B08-B575-79C851BAD5E2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708120" y="731520"/>
            <a:ext cx="10578240" cy="40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2"/>
    <p:sldLayoutId id="2147483661" r:id="rId3"/>
    <p:sldLayoutId id="2147483662" r:id="rId4"/>
    <p:sldLayoutId id="2147483663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2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103040" y="1280160"/>
            <a:ext cx="5147280" cy="26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Добавление кода</a:t>
            </a:r>
            <a:br>
              <a:rPr sz="4400"/>
            </a:b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в бинарный файл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1031040" y="4014360"/>
            <a:ext cx="5193000" cy="6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 Данилов Александр ККСО-01-20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6336000" y="812520"/>
            <a:ext cx="4738320" cy="491436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"/>
          <p:cNvSpPr/>
          <p:nvPr/>
        </p:nvSpPr>
        <p:spPr>
          <a:xfrm>
            <a:off x="1116000" y="899640"/>
            <a:ext cx="914184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Немного теории, правда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3A951A57-C2E6-4959-874D-A7BDC284CDC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1260000" y="1980000"/>
            <a:ext cx="6838560" cy="1030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Секция — это именованный участок памяти с набором прав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1260000" y="3960000"/>
            <a:ext cx="6838560" cy="5414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Сегмент — это набор секций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750800" y="3402000"/>
            <a:ext cx="3314160" cy="233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"/>
          <p:cNvSpPr/>
          <p:nvPr/>
        </p:nvSpPr>
        <p:spPr>
          <a:xfrm>
            <a:off x="1116000" y="899640"/>
            <a:ext cx="914184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Можно выдохнуть, снова практика</a:t>
            </a: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🎉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FA1AA83B-A8D6-417A-AEEC-680A24DC026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8074800" y="3621600"/>
            <a:ext cx="2964960" cy="209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5" name="" descr=""/>
          <p:cNvPicPr/>
          <p:nvPr/>
        </p:nvPicPr>
        <p:blipFill>
          <a:blip r:embed="rId2"/>
          <a:stretch/>
        </p:blipFill>
        <p:spPr>
          <a:xfrm>
            <a:off x="1440000" y="1550520"/>
            <a:ext cx="1978920" cy="4028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6" name="" descr=""/>
          <p:cNvPicPr/>
          <p:nvPr/>
        </p:nvPicPr>
        <p:blipFill>
          <a:blip r:embed="rId3"/>
          <a:stretch/>
        </p:blipFill>
        <p:spPr>
          <a:xfrm>
            <a:off x="3600000" y="1549080"/>
            <a:ext cx="1246320" cy="1293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7" name="" descr=""/>
          <p:cNvPicPr/>
          <p:nvPr/>
        </p:nvPicPr>
        <p:blipFill>
          <a:blip r:embed="rId4"/>
          <a:stretch/>
        </p:blipFill>
        <p:spPr>
          <a:xfrm>
            <a:off x="3600000" y="3530880"/>
            <a:ext cx="2932560" cy="608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8" name="" descr=""/>
          <p:cNvPicPr/>
          <p:nvPr/>
        </p:nvPicPr>
        <p:blipFill>
          <a:blip r:embed="rId5"/>
          <a:stretch/>
        </p:blipFill>
        <p:spPr>
          <a:xfrm>
            <a:off x="3600000" y="4680000"/>
            <a:ext cx="2370600" cy="608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"/>
          <p:cNvSpPr/>
          <p:nvPr/>
        </p:nvSpPr>
        <p:spPr>
          <a:xfrm>
            <a:off x="1116000" y="899640"/>
            <a:ext cx="9141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секции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3A1525C8-267D-4182-A4FC-7D7D3771E55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9360000" y="4482720"/>
            <a:ext cx="1690560" cy="1239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Кот убежал,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но обещал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вернуться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5743440" y="1513800"/>
            <a:ext cx="3075480" cy="1274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3" name="" descr=""/>
          <p:cNvPicPr/>
          <p:nvPr/>
        </p:nvPicPr>
        <p:blipFill>
          <a:blip r:embed="rId2"/>
          <a:stretch/>
        </p:blipFill>
        <p:spPr>
          <a:xfrm>
            <a:off x="5742000" y="2952000"/>
            <a:ext cx="3189600" cy="312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4" name="" descr=""/>
          <p:cNvPicPr/>
          <p:nvPr/>
        </p:nvPicPr>
        <p:blipFill>
          <a:blip r:embed="rId3"/>
          <a:stretch/>
        </p:blipFill>
        <p:spPr>
          <a:xfrm>
            <a:off x="1440000" y="1512000"/>
            <a:ext cx="4011120" cy="4138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5" name="" descr=""/>
          <p:cNvPicPr/>
          <p:nvPr/>
        </p:nvPicPr>
        <p:blipFill>
          <a:blip r:embed="rId4"/>
          <a:stretch/>
        </p:blipFill>
        <p:spPr>
          <a:xfrm>
            <a:off x="5742000" y="4339800"/>
            <a:ext cx="3218400" cy="303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6" name="" descr=""/>
          <p:cNvPicPr/>
          <p:nvPr/>
        </p:nvPicPr>
        <p:blipFill>
          <a:blip r:embed="rId5"/>
          <a:stretch/>
        </p:blipFill>
        <p:spPr>
          <a:xfrm>
            <a:off x="5748120" y="3521160"/>
            <a:ext cx="3970800" cy="617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37" name="" descr=""/>
          <p:cNvPicPr/>
          <p:nvPr/>
        </p:nvPicPr>
        <p:blipFill>
          <a:blip r:embed="rId6"/>
          <a:stretch/>
        </p:blipFill>
        <p:spPr>
          <a:xfrm>
            <a:off x="9000000" y="1513800"/>
            <a:ext cx="1846440" cy="503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"/>
          <p:cNvSpPr/>
          <p:nvPr/>
        </p:nvSpPr>
        <p:spPr>
          <a:xfrm>
            <a:off x="1116000" y="899640"/>
            <a:ext cx="914184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сегмента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B944112B-ED4B-4CD9-9772-390AC034ECA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9386280" y="4501080"/>
            <a:ext cx="1690560" cy="1239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Немного корма🍗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263640" y="2566080"/>
            <a:ext cx="3275280" cy="312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1440360" y="1512000"/>
            <a:ext cx="4678560" cy="4138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3" name="" descr=""/>
          <p:cNvPicPr/>
          <p:nvPr/>
        </p:nvPicPr>
        <p:blipFill>
          <a:blip r:embed="rId3"/>
          <a:stretch/>
        </p:blipFill>
        <p:spPr>
          <a:xfrm>
            <a:off x="6264000" y="1512000"/>
            <a:ext cx="3846960" cy="92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"/>
          <p:cNvSpPr/>
          <p:nvPr/>
        </p:nvSpPr>
        <p:spPr>
          <a:xfrm>
            <a:off x="1116000" y="899640"/>
            <a:ext cx="91418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экспортируемой функции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5F425D5-572A-4812-BBE5-1E8F11A8BD1E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0" y="3564000"/>
            <a:ext cx="2423160" cy="2158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7" name="" descr=""/>
          <p:cNvPicPr/>
          <p:nvPr/>
        </p:nvPicPr>
        <p:blipFill>
          <a:blip r:embed="rId2"/>
          <a:stretch/>
        </p:blipFill>
        <p:spPr>
          <a:xfrm>
            <a:off x="1476000" y="1512000"/>
            <a:ext cx="3854160" cy="414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8" name="" descr=""/>
          <p:cNvPicPr/>
          <p:nvPr/>
        </p:nvPicPr>
        <p:blipFill>
          <a:blip r:embed="rId3"/>
          <a:stretch/>
        </p:blipFill>
        <p:spPr>
          <a:xfrm>
            <a:off x="5527080" y="1512000"/>
            <a:ext cx="4551840" cy="598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49" name="" descr=""/>
          <p:cNvPicPr/>
          <p:nvPr/>
        </p:nvPicPr>
        <p:blipFill>
          <a:blip r:embed="rId4"/>
          <a:stretch/>
        </p:blipFill>
        <p:spPr>
          <a:xfrm>
            <a:off x="5526000" y="2304000"/>
            <a:ext cx="3189600" cy="312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1116000" y="684000"/>
            <a:ext cx="9141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функции инициализации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AE5B6CA3-DBF6-4B6F-B873-25FC5DB610B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8640000" y="3564000"/>
            <a:ext cx="2423160" cy="2158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1404000" y="1260000"/>
            <a:ext cx="3562920" cy="4426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4" name="" descr=""/>
          <p:cNvPicPr/>
          <p:nvPr/>
        </p:nvPicPr>
        <p:blipFill>
          <a:blip r:embed="rId3"/>
          <a:stretch/>
        </p:blipFill>
        <p:spPr>
          <a:xfrm>
            <a:off x="5040000" y="2016000"/>
            <a:ext cx="3180240" cy="341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55" name="" descr=""/>
          <p:cNvPicPr/>
          <p:nvPr/>
        </p:nvPicPr>
        <p:blipFill>
          <a:blip r:embed="rId4"/>
          <a:stretch/>
        </p:blipFill>
        <p:spPr>
          <a:xfrm>
            <a:off x="5040000" y="1260000"/>
            <a:ext cx="4494960" cy="608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"/>
          <p:cNvSpPr/>
          <p:nvPr/>
        </p:nvSpPr>
        <p:spPr>
          <a:xfrm>
            <a:off x="2736000" y="1584000"/>
            <a:ext cx="6477480" cy="27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1260000" y="3780000"/>
            <a:ext cx="95374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"/>
          <p:cNvSpPr/>
          <p:nvPr/>
        </p:nvSpPr>
        <p:spPr>
          <a:xfrm>
            <a:off x="2928600" y="1584000"/>
            <a:ext cx="611748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Манипуляции с библиотеками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"/>
          <p:cNvSpPr/>
          <p:nvPr/>
        </p:nvSpPr>
        <p:spPr>
          <a:xfrm>
            <a:off x="1260000" y="3780000"/>
            <a:ext cx="953748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меняем поведение программы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через изменение динамических зависимостей.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"/>
          <p:cNvSpPr/>
          <p:nvPr/>
        </p:nvSpPr>
        <p:spPr>
          <a:xfrm>
            <a:off x="1116000" y="899640"/>
            <a:ext cx="91418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Подмена динамической библиотеки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FE66B67D-588B-4B7C-8E9B-1D10813FE66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9000000" y="3884760"/>
            <a:ext cx="2063160" cy="1837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1260000" y="1620000"/>
            <a:ext cx="2338920" cy="1231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4" name="" descr=""/>
          <p:cNvPicPr/>
          <p:nvPr/>
        </p:nvPicPr>
        <p:blipFill>
          <a:blip r:embed="rId3"/>
          <a:stretch/>
        </p:blipFill>
        <p:spPr>
          <a:xfrm>
            <a:off x="3780000" y="1620000"/>
            <a:ext cx="5647320" cy="798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5" name="" descr=""/>
          <p:cNvPicPr/>
          <p:nvPr/>
        </p:nvPicPr>
        <p:blipFill>
          <a:blip r:embed="rId4"/>
          <a:stretch/>
        </p:blipFill>
        <p:spPr>
          <a:xfrm>
            <a:off x="3780000" y="3828240"/>
            <a:ext cx="3799440" cy="598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6" name="" descr=""/>
          <p:cNvPicPr/>
          <p:nvPr/>
        </p:nvPicPr>
        <p:blipFill>
          <a:blip r:embed="rId5"/>
          <a:stretch/>
        </p:blipFill>
        <p:spPr>
          <a:xfrm>
            <a:off x="1260000" y="3060000"/>
            <a:ext cx="2220480" cy="584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7" name="" descr=""/>
          <p:cNvPicPr/>
          <p:nvPr/>
        </p:nvPicPr>
        <p:blipFill>
          <a:blip r:embed="rId6"/>
          <a:stretch/>
        </p:blipFill>
        <p:spPr>
          <a:xfrm>
            <a:off x="1260000" y="3825000"/>
            <a:ext cx="2220120" cy="600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68" name="" descr=""/>
          <p:cNvPicPr/>
          <p:nvPr/>
        </p:nvPicPr>
        <p:blipFill>
          <a:blip r:embed="rId7"/>
          <a:stretch/>
        </p:blipFill>
        <p:spPr>
          <a:xfrm>
            <a:off x="3780000" y="2520000"/>
            <a:ext cx="7047720" cy="12081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" descr=""/>
          <p:cNvPicPr/>
          <p:nvPr/>
        </p:nvPicPr>
        <p:blipFill>
          <a:blip r:embed="rId1"/>
          <a:srcRect l="0" t="0" r="0" b="4221"/>
          <a:stretch/>
        </p:blipFill>
        <p:spPr>
          <a:xfrm>
            <a:off x="8280000" y="3662640"/>
            <a:ext cx="2751480" cy="2059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70" name=""/>
          <p:cNvSpPr/>
          <p:nvPr/>
        </p:nvSpPr>
        <p:spPr>
          <a:xfrm>
            <a:off x="1116000" y="899640"/>
            <a:ext cx="824292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Обязательная загрузка динамической библиотеки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"/>
          <p:cNvSpPr/>
          <p:nvPr/>
        </p:nvSpPr>
        <p:spPr>
          <a:xfrm>
            <a:off x="90036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AD46EDBC-1C88-42EA-A873-20A2778C7D6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1227600" y="2160000"/>
            <a:ext cx="2551320" cy="8557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3" name="" descr=""/>
          <p:cNvPicPr/>
          <p:nvPr/>
        </p:nvPicPr>
        <p:blipFill>
          <a:blip r:embed="rId3"/>
          <a:stretch/>
        </p:blipFill>
        <p:spPr>
          <a:xfrm>
            <a:off x="3960000" y="2160000"/>
            <a:ext cx="7038360" cy="779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4" name="" descr=""/>
          <p:cNvPicPr/>
          <p:nvPr/>
        </p:nvPicPr>
        <p:blipFill>
          <a:blip r:embed="rId4"/>
          <a:stretch/>
        </p:blipFill>
        <p:spPr>
          <a:xfrm>
            <a:off x="1223640" y="3152880"/>
            <a:ext cx="7343280" cy="446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"/>
          <p:cNvSpPr/>
          <p:nvPr/>
        </p:nvSpPr>
        <p:spPr>
          <a:xfrm>
            <a:off x="1116000" y="900000"/>
            <a:ext cx="449748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План доклада: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1080000" y="1728000"/>
            <a:ext cx="6477480" cy="35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Гая Юлия Цезаря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Штирлица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8373600" y="833040"/>
            <a:ext cx="2675880" cy="1581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8373600" y="4104000"/>
            <a:ext cx="2675880" cy="1617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1" name="" descr=""/>
          <p:cNvPicPr/>
          <p:nvPr/>
        </p:nvPicPr>
        <p:blipFill>
          <a:blip r:embed="rId3"/>
          <a:stretch/>
        </p:blipFill>
        <p:spPr>
          <a:xfrm>
            <a:off x="8373600" y="2458800"/>
            <a:ext cx="2675880" cy="1653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492" name=""/>
          <p:cNvSpPr/>
          <p:nvPr/>
        </p:nvSpPr>
        <p:spPr>
          <a:xfrm>
            <a:off x="900000" y="5260680"/>
            <a:ext cx="1605240" cy="4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E409A4AB-07FB-4DD3-B2B9-B538C2A66E4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" descr=""/>
          <p:cNvPicPr/>
          <p:nvPr/>
        </p:nvPicPr>
        <p:blipFill>
          <a:blip r:embed="rId1"/>
          <a:srcRect l="0" t="0" r="0" b="5643"/>
          <a:stretch/>
        </p:blipFill>
        <p:spPr>
          <a:xfrm>
            <a:off x="8100000" y="3528000"/>
            <a:ext cx="2931480" cy="2194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4407120" y="1502640"/>
            <a:ext cx="2503800" cy="846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77" name=""/>
          <p:cNvSpPr/>
          <p:nvPr/>
        </p:nvSpPr>
        <p:spPr>
          <a:xfrm>
            <a:off x="1116000" y="899640"/>
            <a:ext cx="824292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Полная свобода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90036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D8FFC399-C1DA-456E-8CDE-E1DE8E344C4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3"/>
          <a:stretch/>
        </p:blipFill>
        <p:spPr>
          <a:xfrm>
            <a:off x="4392000" y="2459520"/>
            <a:ext cx="6498360" cy="779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0" name="" descr=""/>
          <p:cNvPicPr/>
          <p:nvPr/>
        </p:nvPicPr>
        <p:blipFill>
          <a:blip r:embed="rId4"/>
          <a:stretch/>
        </p:blipFill>
        <p:spPr>
          <a:xfrm>
            <a:off x="4392000" y="3348000"/>
            <a:ext cx="3526920" cy="312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1" name="" descr=""/>
          <p:cNvPicPr/>
          <p:nvPr/>
        </p:nvPicPr>
        <p:blipFill>
          <a:blip r:embed="rId5"/>
          <a:stretch/>
        </p:blipFill>
        <p:spPr>
          <a:xfrm>
            <a:off x="1116000" y="1503000"/>
            <a:ext cx="3161160" cy="3427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82" name="" descr=""/>
          <p:cNvPicPr/>
          <p:nvPr/>
        </p:nvPicPr>
        <p:blipFill>
          <a:blip r:embed="rId6"/>
          <a:stretch/>
        </p:blipFill>
        <p:spPr>
          <a:xfrm>
            <a:off x="4381200" y="3761640"/>
            <a:ext cx="3537720" cy="484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83" name=""/>
          <p:cNvSpPr/>
          <p:nvPr/>
        </p:nvSpPr>
        <p:spPr>
          <a:xfrm>
            <a:off x="1980000" y="5220000"/>
            <a:ext cx="5578920" cy="400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1800" strike="noStrike" u="none">
                <a:solidFill>
                  <a:srgbClr val="c9211e"/>
                </a:solidFill>
                <a:effectLst/>
                <a:uFillTx/>
                <a:latin typeface="Century Gothic"/>
              </a:rPr>
              <a:t>Не передавайте libwho.so через LD_PRELOAD!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" descr=""/>
          <p:cNvPicPr/>
          <p:nvPr/>
        </p:nvPicPr>
        <p:blipFill>
          <a:blip r:embed="rId1"/>
          <a:srcRect l="0" t="0" r="0" b="6963"/>
          <a:stretch/>
        </p:blipFill>
        <p:spPr>
          <a:xfrm>
            <a:off x="8496000" y="3528000"/>
            <a:ext cx="2931480" cy="2194560"/>
          </a:xfrm>
          <a:prstGeom prst="rect">
            <a:avLst/>
          </a:prstGeom>
          <a:noFill/>
          <a:ln w="29160">
            <a:noFill/>
          </a:ln>
        </p:spPr>
      </p:pic>
      <p:sp>
        <p:nvSpPr>
          <p:cNvPr id="585" name=""/>
          <p:cNvSpPr/>
          <p:nvPr/>
        </p:nvSpPr>
        <p:spPr>
          <a:xfrm>
            <a:off x="1116000" y="899640"/>
            <a:ext cx="82429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Методы защиты от изменения файла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900360" y="5332680"/>
            <a:ext cx="51840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AC562B81-B3B4-4526-BC56-72808F5858E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"/>
          <p:cNvSpPr txBox="1"/>
          <p:nvPr/>
        </p:nvSpPr>
        <p:spPr>
          <a:xfrm>
            <a:off x="1260000" y="1728000"/>
            <a:ext cx="7560000" cy="36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Контроль целостности;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Настройка доступа;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Использование анти-отладочных средств;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Обфускация кода;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Сжатие, шифрование секций;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Контроль загрузки динамических библиотек;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  <a:p>
            <a:pPr marL="216000" indent="-216000"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Контроль переменных окружения.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3104280" y="900000"/>
            <a:ext cx="5354640" cy="46926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89" name=""/>
          <p:cNvSpPr/>
          <p:nvPr/>
        </p:nvSpPr>
        <p:spPr>
          <a:xfrm rot="16200000">
            <a:off x="631080" y="2907000"/>
            <a:ext cx="2878920" cy="9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СПАСИБО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 rot="16200000">
            <a:off x="7777800" y="2482920"/>
            <a:ext cx="4138920" cy="13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ЗА ВНИМАНИЕ !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"/>
          <p:cNvSpPr/>
          <p:nvPr/>
        </p:nvSpPr>
        <p:spPr>
          <a:xfrm>
            <a:off x="4475880" y="1620000"/>
            <a:ext cx="323892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ВОПРОСЫ?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3493440" y="2520000"/>
            <a:ext cx="4965480" cy="2790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93" name=""/>
          <p:cNvSpPr/>
          <p:nvPr/>
        </p:nvSpPr>
        <p:spPr>
          <a:xfrm>
            <a:off x="3935880" y="1093320"/>
            <a:ext cx="4319640" cy="6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https://github.com/Dandya/RPV-lief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3060000" y="1584000"/>
            <a:ext cx="5757480" cy="28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1260000" y="3780000"/>
            <a:ext cx="953748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"/>
          <p:cNvSpPr/>
          <p:nvPr/>
        </p:nvSpPr>
        <p:spPr>
          <a:xfrm>
            <a:off x="3060000" y="1584000"/>
            <a:ext cx="5757480" cy="28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Замена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260000" y="3780000"/>
            <a:ext cx="953748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меняй нужную команду на свою.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"/>
          <p:cNvSpPr/>
          <p:nvPr/>
        </p:nvSpPr>
        <p:spPr>
          <a:xfrm>
            <a:off x="1116000" y="899640"/>
            <a:ext cx="914184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1364760" y="2340000"/>
            <a:ext cx="1693080" cy="215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3226320" y="1620000"/>
            <a:ext cx="4295520" cy="38001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7693920" y="1888200"/>
            <a:ext cx="3067920" cy="2969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01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28981C31-5FC2-4BE8-BC0D-8459196AE54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"/>
          <p:cNvSpPr/>
          <p:nvPr/>
        </p:nvSpPr>
        <p:spPr>
          <a:xfrm>
            <a:off x="1116000" y="899640"/>
            <a:ext cx="914184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620000" y="1513800"/>
            <a:ext cx="3766320" cy="4064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6118560" y="1620000"/>
            <a:ext cx="3455280" cy="1273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5" name="" descr=""/>
          <p:cNvPicPr/>
          <p:nvPr/>
        </p:nvPicPr>
        <p:blipFill>
          <a:blip r:embed="rId3"/>
          <a:stretch/>
        </p:blipFill>
        <p:spPr>
          <a:xfrm>
            <a:off x="6669720" y="3600000"/>
            <a:ext cx="2436120" cy="683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06" name=""/>
          <p:cNvSpPr/>
          <p:nvPr/>
        </p:nvSpPr>
        <p:spPr>
          <a:xfrm>
            <a:off x="900360" y="533304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64BB9DC-2B38-45D9-8602-49D40B80ECF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"/>
          <p:cNvSpPr/>
          <p:nvPr/>
        </p:nvSpPr>
        <p:spPr>
          <a:xfrm>
            <a:off x="900720" y="533340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B17EEEE-18CA-43D6-B0DF-C8CEAC8388F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1116000" y="899640"/>
            <a:ext cx="986184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Radare2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1260000" y="1800000"/>
            <a:ext cx="2131200" cy="7880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1254600" y="2837880"/>
            <a:ext cx="3819240" cy="2493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5220000" y="1620000"/>
            <a:ext cx="5577840" cy="310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5220000" y="4860000"/>
            <a:ext cx="2436120" cy="683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"/>
          <p:cNvSpPr/>
          <p:nvPr/>
        </p:nvSpPr>
        <p:spPr>
          <a:xfrm>
            <a:off x="3060000" y="1584000"/>
            <a:ext cx="57574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260000" y="3780000"/>
            <a:ext cx="953748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"/>
          <p:cNvSpPr/>
          <p:nvPr/>
        </p:nvSpPr>
        <p:spPr>
          <a:xfrm>
            <a:off x="3060000" y="1584000"/>
            <a:ext cx="57574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Внедрение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260000" y="3780000"/>
            <a:ext cx="953748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расширяем файл командами.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C1610-DF62-4277-9A69-02D710CB9DB0}">
  <ds:schemaRefs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elements/1.1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www.w3.org/XML/1998/namespace"/>
    <ds:schemaRef ds:uri="b817b00b-f121-400f-976b-40959b1c7d14"/>
    <ds:schemaRef ds:uri="324d2b90-11f2-4fdf-990a-54fa46247cf8"/>
  </ds:schemaRefs>
</ds:datastoreItem>
</file>

<file path=customXml/itemProps2.xml><?xml version="1.0" encoding="utf-8"?>
<ds:datastoreItem xmlns:ds="http://schemas.openxmlformats.org/officeDocument/2006/customXml" ds:itemID="{59730994-3981-469A-A7AC-37468DF03F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9EF991-9D19-4143-A79E-DB590F5645E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Geometric</Template>
  <TotalTime>2008</TotalTime>
  <Application>LibreOffice/25.2.2.2$Windows_X86_64 LibreOffice_project/7370d4be9e3cf6031a51beef54ff3bda878e3fac</Application>
  <AppVersion>15.0000</AppVers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:creator>Niyna Spellman</dc:creator>
  <dc:description/>
  <dc:language>ru-RU</dc:language>
  <cp:lastModifiedBy/>
  <cp:lastPrinted>2025-05-24T00:57:55Z</cp:lastPrinted>
  <dcterms:modified xsi:type="dcterms:W3CDTF">2025-05-24T01:45:44Z</dcterms:modified>
  <cp:revision>79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1</vt:i4>
  </property>
</Properties>
</file>